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9" r:id="rId1"/>
  </p:sldMasterIdLst>
  <p:notesMasterIdLst>
    <p:notesMasterId r:id="rId37"/>
  </p:notesMasterIdLst>
  <p:sldIdLst>
    <p:sldId id="266" r:id="rId2"/>
    <p:sldId id="265" r:id="rId3"/>
    <p:sldId id="257" r:id="rId4"/>
    <p:sldId id="264" r:id="rId5"/>
    <p:sldId id="258" r:id="rId6"/>
    <p:sldId id="276" r:id="rId7"/>
    <p:sldId id="282" r:id="rId8"/>
    <p:sldId id="283" r:id="rId9"/>
    <p:sldId id="277" r:id="rId10"/>
    <p:sldId id="293" r:id="rId11"/>
    <p:sldId id="294" r:id="rId12"/>
    <p:sldId id="295" r:id="rId13"/>
    <p:sldId id="286" r:id="rId14"/>
    <p:sldId id="287" r:id="rId15"/>
    <p:sldId id="281" r:id="rId16"/>
    <p:sldId id="306" r:id="rId17"/>
    <p:sldId id="300" r:id="rId18"/>
    <p:sldId id="279" r:id="rId19"/>
    <p:sldId id="280" r:id="rId20"/>
    <p:sldId id="288" r:id="rId21"/>
    <p:sldId id="289" r:id="rId22"/>
    <p:sldId id="278" r:id="rId23"/>
    <p:sldId id="302" r:id="rId24"/>
    <p:sldId id="291" r:id="rId25"/>
    <p:sldId id="290" r:id="rId26"/>
    <p:sldId id="304" r:id="rId27"/>
    <p:sldId id="296" r:id="rId28"/>
    <p:sldId id="307" r:id="rId29"/>
    <p:sldId id="305" r:id="rId30"/>
    <p:sldId id="261" r:id="rId31"/>
    <p:sldId id="262" r:id="rId32"/>
    <p:sldId id="260" r:id="rId33"/>
    <p:sldId id="272" r:id="rId34"/>
    <p:sldId id="273" r:id="rId35"/>
    <p:sldId id="274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1203" autoAdjust="0"/>
  </p:normalViewPr>
  <p:slideViewPr>
    <p:cSldViewPr snapToGrid="0">
      <p:cViewPr>
        <p:scale>
          <a:sx n="66" d="100"/>
          <a:sy n="66" d="100"/>
        </p:scale>
        <p:origin x="1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endParaRPr lang="fr-FR"/>
        </a:p>
      </dgm:t>
    </dgm:pt>
    <dgm:pt modelId="{6D8CC0F8-81FB-4713-AFD0-E639E36DA2A7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122"/>
          <a:ext cx="1604125" cy="641650"/>
        </a:xfrm>
        <a:ln/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310C1F1B-9CE5-4497-B1CE-5BD79AC899D8}" type="presOf" srcId="{78207587-E477-4931-ACF6-740C2B675F43}" destId="{83419C27-7F17-4335-A307-30234FB9F688}" srcOrd="0" destOrd="0" presId="urn:microsoft.com/office/officeart/2005/8/layout/chevron1"/>
    <dgm:cxn modelId="{3AFE2F9A-AED0-4045-941C-6A401D0EBDEA}" type="presOf" srcId="{D7515923-151A-4346-B860-DD7D15E070EA}" destId="{72CFFCB4-45FF-4ECF-9582-CC221F81D3B0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852AA050-385D-4D1D-A51A-1C7A8477F461}" type="presOf" srcId="{BD3FDB21-9276-4D9E-8329-CA6F71247C52}" destId="{5E90106A-FF80-4B3D-9006-F5DC438B031B}" srcOrd="0" destOrd="0" presId="urn:microsoft.com/office/officeart/2005/8/layout/chevron1"/>
    <dgm:cxn modelId="{0B73BDA0-28F5-40BF-B909-BED42EB405D6}" type="presOf" srcId="{6D8CC0F8-81FB-4713-AFD0-E639E36DA2A7}" destId="{45563C9E-A691-4411-B299-66FF2167A56B}" srcOrd="0" destOrd="0" presId="urn:microsoft.com/office/officeart/2005/8/layout/chevron1"/>
    <dgm:cxn modelId="{9C63290F-DFDB-4E8E-BCCB-B826AF3DD1B6}" type="presOf" srcId="{93988D73-197F-4AC8-B449-F16E09675A47}" destId="{A044DC60-729A-45B5-9FB8-788171E48237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CA08A02E-EF94-43F5-9589-5B37B928C03E}" type="presOf" srcId="{56B91D21-073C-49ED-B56A-79FC7102C755}" destId="{15BEBAFC-DD9C-4A82-8836-12D14BD69B7D}" srcOrd="0" destOrd="0" presId="urn:microsoft.com/office/officeart/2005/8/layout/chevron1"/>
    <dgm:cxn modelId="{27786341-AFF6-45DC-AEFB-CF8108E800E1}" type="presOf" srcId="{FA69B2F9-7266-4B51-818A-B90F61109866}" destId="{6CC894A4-A0C2-43EE-95B7-A8360BEB8DB3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C9AA77AC-2831-419C-AA7E-AC1E7B226245}" type="presOf" srcId="{0F593378-8223-4E44-9453-2428FB279A08}" destId="{EDC651CD-3592-4B78-882C-11D74A632F3E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34BBD1B6-982C-4EA5-9AF0-169B9AC1C178}" type="presParOf" srcId="{EDC651CD-3592-4B78-882C-11D74A632F3E}" destId="{45563C9E-A691-4411-B299-66FF2167A56B}" srcOrd="0" destOrd="0" presId="urn:microsoft.com/office/officeart/2005/8/layout/chevron1"/>
    <dgm:cxn modelId="{C1258352-DFD9-40B8-B480-8B8189A4FFE6}" type="presParOf" srcId="{EDC651CD-3592-4B78-882C-11D74A632F3E}" destId="{75D640A0-D88F-4C99-85E0-E1AB5BA860A1}" srcOrd="1" destOrd="0" presId="urn:microsoft.com/office/officeart/2005/8/layout/chevron1"/>
    <dgm:cxn modelId="{9AFD20D1-86D2-4267-AA4B-9229D4358C82}" type="presParOf" srcId="{EDC651CD-3592-4B78-882C-11D74A632F3E}" destId="{15BEBAFC-DD9C-4A82-8836-12D14BD69B7D}" srcOrd="2" destOrd="0" presId="urn:microsoft.com/office/officeart/2005/8/layout/chevron1"/>
    <dgm:cxn modelId="{4C0746FD-8D7A-4419-9DD9-22289EBB9BC4}" type="presParOf" srcId="{EDC651CD-3592-4B78-882C-11D74A632F3E}" destId="{6B310661-A376-4A9B-9378-5D6394BABCA0}" srcOrd="3" destOrd="0" presId="urn:microsoft.com/office/officeart/2005/8/layout/chevron1"/>
    <dgm:cxn modelId="{41373BA1-D5AF-4791-9F7D-A83A0C042319}" type="presParOf" srcId="{EDC651CD-3592-4B78-882C-11D74A632F3E}" destId="{72CFFCB4-45FF-4ECF-9582-CC221F81D3B0}" srcOrd="4" destOrd="0" presId="urn:microsoft.com/office/officeart/2005/8/layout/chevron1"/>
    <dgm:cxn modelId="{E12ACB9A-FB5D-462C-8BFE-0A9D9574CCA5}" type="presParOf" srcId="{EDC651CD-3592-4B78-882C-11D74A632F3E}" destId="{04BD5966-E252-4C5B-A714-886659280DE7}" srcOrd="5" destOrd="0" presId="urn:microsoft.com/office/officeart/2005/8/layout/chevron1"/>
    <dgm:cxn modelId="{159552AE-ED15-4F6A-AF42-503CB9E46080}" type="presParOf" srcId="{EDC651CD-3592-4B78-882C-11D74A632F3E}" destId="{83419C27-7F17-4335-A307-30234FB9F688}" srcOrd="6" destOrd="0" presId="urn:microsoft.com/office/officeart/2005/8/layout/chevron1"/>
    <dgm:cxn modelId="{C635B27D-47CB-4649-9A32-FE82A62A560F}" type="presParOf" srcId="{EDC651CD-3592-4B78-882C-11D74A632F3E}" destId="{1AE8E1A1-DBC8-43FA-B7FA-ACEE12AD1BE8}" srcOrd="7" destOrd="0" presId="urn:microsoft.com/office/officeart/2005/8/layout/chevron1"/>
    <dgm:cxn modelId="{39B9C1BE-58AF-4F08-A42B-D76234009EC2}" type="presParOf" srcId="{EDC651CD-3592-4B78-882C-11D74A632F3E}" destId="{A044DC60-729A-45B5-9FB8-788171E48237}" srcOrd="8" destOrd="0" presId="urn:microsoft.com/office/officeart/2005/8/layout/chevron1"/>
    <dgm:cxn modelId="{3E03402D-1448-4E55-9040-60BEEE70DE33}" type="presParOf" srcId="{EDC651CD-3592-4B78-882C-11D74A632F3E}" destId="{CBD7A0F7-9A72-40A3-BF86-DE355F5F1AD4}" srcOrd="9" destOrd="0" presId="urn:microsoft.com/office/officeart/2005/8/layout/chevron1"/>
    <dgm:cxn modelId="{AD8AB5C2-C8CA-4544-81F5-B5DC8ADC5BFC}" type="presParOf" srcId="{EDC651CD-3592-4B78-882C-11D74A632F3E}" destId="{5E90106A-FF80-4B3D-9006-F5DC438B031B}" srcOrd="10" destOrd="0" presId="urn:microsoft.com/office/officeart/2005/8/layout/chevron1"/>
    <dgm:cxn modelId="{0C5C0A7C-B694-4E83-94B8-7F40AD03EE0A}" type="presParOf" srcId="{EDC651CD-3592-4B78-882C-11D74A632F3E}" destId="{19A0499E-5B76-40BF-A93E-DECC79E7423D}" srcOrd="11" destOrd="0" presId="urn:microsoft.com/office/officeart/2005/8/layout/chevron1"/>
    <dgm:cxn modelId="{3F5278A7-2CED-44E9-BAD4-AC680DEE6BE5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660527"/>
          <a:ext cx="1604125" cy="641650"/>
        </a:xfrm>
        <a:ln/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FF952FD1-DB0B-4E5F-8E9B-FAE08C6CDB77}" type="presOf" srcId="{56B91D21-073C-49ED-B56A-79FC7102C755}" destId="{15BEBAFC-DD9C-4A82-8836-12D14BD69B7D}" srcOrd="0" destOrd="0" presId="urn:microsoft.com/office/officeart/2005/8/layout/chevron1"/>
    <dgm:cxn modelId="{C03563C6-1AE5-4B94-993A-3FB3E7041D30}" type="presOf" srcId="{BD3FDB21-9276-4D9E-8329-CA6F71247C52}" destId="{5E90106A-FF80-4B3D-9006-F5DC438B031B}" srcOrd="0" destOrd="0" presId="urn:microsoft.com/office/officeart/2005/8/layout/chevron1"/>
    <dgm:cxn modelId="{9D3BB4BE-987E-4FF1-A9BA-85FD055C2239}" type="presOf" srcId="{0F593378-8223-4E44-9453-2428FB279A08}" destId="{EDC651CD-3592-4B78-882C-11D74A632F3E}" srcOrd="0" destOrd="0" presId="urn:microsoft.com/office/officeart/2005/8/layout/chevron1"/>
    <dgm:cxn modelId="{2E3D21CC-7D46-4391-ADB1-5CA9D62D4A23}" type="presOf" srcId="{6D8CC0F8-81FB-4713-AFD0-E639E36DA2A7}" destId="{45563C9E-A691-4411-B299-66FF2167A56B}" srcOrd="0" destOrd="0" presId="urn:microsoft.com/office/officeart/2005/8/layout/chevron1"/>
    <dgm:cxn modelId="{3A344F00-3C98-4838-BB95-AC2C4CDAD38A}" type="presOf" srcId="{93988D73-197F-4AC8-B449-F16E09675A47}" destId="{A044DC60-729A-45B5-9FB8-788171E48237}" srcOrd="0" destOrd="0" presId="urn:microsoft.com/office/officeart/2005/8/layout/chevron1"/>
    <dgm:cxn modelId="{6EBCFDB7-090C-40DD-8834-FFDA65D0ADD5}" type="presOf" srcId="{78207587-E477-4931-ACF6-740C2B675F43}" destId="{83419C27-7F17-4335-A307-30234FB9F688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F08BC393-BF4E-497A-AFCB-EF6870205BD7}" type="presOf" srcId="{FA69B2F9-7266-4B51-818A-B90F61109866}" destId="{6CC894A4-A0C2-43EE-95B7-A8360BEB8DB3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714CFD18-98A0-47FD-B911-D432AF271E38}" type="presOf" srcId="{D7515923-151A-4346-B860-DD7D15E070EA}" destId="{72CFFCB4-45FF-4ECF-9582-CC221F81D3B0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6C802C3B-2AB9-42AC-9AA6-0B91EA38026B}" type="presParOf" srcId="{EDC651CD-3592-4B78-882C-11D74A632F3E}" destId="{45563C9E-A691-4411-B299-66FF2167A56B}" srcOrd="0" destOrd="0" presId="urn:microsoft.com/office/officeart/2005/8/layout/chevron1"/>
    <dgm:cxn modelId="{B20F58E8-A743-4E95-90E9-6CD39E55D18B}" type="presParOf" srcId="{EDC651CD-3592-4B78-882C-11D74A632F3E}" destId="{75D640A0-D88F-4C99-85E0-E1AB5BA860A1}" srcOrd="1" destOrd="0" presId="urn:microsoft.com/office/officeart/2005/8/layout/chevron1"/>
    <dgm:cxn modelId="{7C99915D-D15E-4ACF-8FB6-57EC61EDF23E}" type="presParOf" srcId="{EDC651CD-3592-4B78-882C-11D74A632F3E}" destId="{15BEBAFC-DD9C-4A82-8836-12D14BD69B7D}" srcOrd="2" destOrd="0" presId="urn:microsoft.com/office/officeart/2005/8/layout/chevron1"/>
    <dgm:cxn modelId="{3A9DB1A1-F262-43BD-85D5-1669BB0CE296}" type="presParOf" srcId="{EDC651CD-3592-4B78-882C-11D74A632F3E}" destId="{6B310661-A376-4A9B-9378-5D6394BABCA0}" srcOrd="3" destOrd="0" presId="urn:microsoft.com/office/officeart/2005/8/layout/chevron1"/>
    <dgm:cxn modelId="{927FAA9D-727B-46A6-8ADC-C75B7738F09B}" type="presParOf" srcId="{EDC651CD-3592-4B78-882C-11D74A632F3E}" destId="{72CFFCB4-45FF-4ECF-9582-CC221F81D3B0}" srcOrd="4" destOrd="0" presId="urn:microsoft.com/office/officeart/2005/8/layout/chevron1"/>
    <dgm:cxn modelId="{D3A39B52-A808-4F7C-BE6A-D90D39B7588C}" type="presParOf" srcId="{EDC651CD-3592-4B78-882C-11D74A632F3E}" destId="{04BD5966-E252-4C5B-A714-886659280DE7}" srcOrd="5" destOrd="0" presId="urn:microsoft.com/office/officeart/2005/8/layout/chevron1"/>
    <dgm:cxn modelId="{84063AD5-3167-4211-BD31-3B70BFBDB300}" type="presParOf" srcId="{EDC651CD-3592-4B78-882C-11D74A632F3E}" destId="{83419C27-7F17-4335-A307-30234FB9F688}" srcOrd="6" destOrd="0" presId="urn:microsoft.com/office/officeart/2005/8/layout/chevron1"/>
    <dgm:cxn modelId="{D5CFD9BF-6553-43B1-9C82-C37C25EAFA81}" type="presParOf" srcId="{EDC651CD-3592-4B78-882C-11D74A632F3E}" destId="{1AE8E1A1-DBC8-43FA-B7FA-ACEE12AD1BE8}" srcOrd="7" destOrd="0" presId="urn:microsoft.com/office/officeart/2005/8/layout/chevron1"/>
    <dgm:cxn modelId="{CF0453C5-74C2-427E-82E9-1952E95DCC73}" type="presParOf" srcId="{EDC651CD-3592-4B78-882C-11D74A632F3E}" destId="{A044DC60-729A-45B5-9FB8-788171E48237}" srcOrd="8" destOrd="0" presId="urn:microsoft.com/office/officeart/2005/8/layout/chevron1"/>
    <dgm:cxn modelId="{64563B38-D679-4E36-B3DB-B54BB44180D8}" type="presParOf" srcId="{EDC651CD-3592-4B78-882C-11D74A632F3E}" destId="{CBD7A0F7-9A72-40A3-BF86-DE355F5F1AD4}" srcOrd="9" destOrd="0" presId="urn:microsoft.com/office/officeart/2005/8/layout/chevron1"/>
    <dgm:cxn modelId="{3F8F60AB-DE75-4F5B-9340-4BD4D4D5C5B5}" type="presParOf" srcId="{EDC651CD-3592-4B78-882C-11D74A632F3E}" destId="{5E90106A-FF80-4B3D-9006-F5DC438B031B}" srcOrd="10" destOrd="0" presId="urn:microsoft.com/office/officeart/2005/8/layout/chevron1"/>
    <dgm:cxn modelId="{7AA8C713-B34C-4BE2-B46C-64E22C377F23}" type="presParOf" srcId="{EDC651CD-3592-4B78-882C-11D74A632F3E}" destId="{19A0499E-5B76-40BF-A93E-DECC79E7423D}" srcOrd="11" destOrd="0" presId="urn:microsoft.com/office/officeart/2005/8/layout/chevron1"/>
    <dgm:cxn modelId="{D0928428-895D-43EA-8739-E8E7E21E54EF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660527"/>
          <a:ext cx="1604125" cy="641650"/>
        </a:xfrm>
        <a:ln/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755C744F-31A5-4DC8-91DD-55761866B6EC}" type="presOf" srcId="{6D8CC0F8-81FB-4713-AFD0-E639E36DA2A7}" destId="{45563C9E-A691-4411-B299-66FF2167A56B}" srcOrd="0" destOrd="0" presId="urn:microsoft.com/office/officeart/2005/8/layout/chevron1"/>
    <dgm:cxn modelId="{E7EA128E-4E92-40E8-AD6D-C6D8B25218E8}" type="presOf" srcId="{93988D73-197F-4AC8-B449-F16E09675A47}" destId="{A044DC60-729A-45B5-9FB8-788171E48237}" srcOrd="0" destOrd="0" presId="urn:microsoft.com/office/officeart/2005/8/layout/chevron1"/>
    <dgm:cxn modelId="{3A8C1127-EDAD-47F0-A114-DD927956D032}" type="presOf" srcId="{0F593378-8223-4E44-9453-2428FB279A08}" destId="{EDC651CD-3592-4B78-882C-11D74A632F3E}" srcOrd="0" destOrd="0" presId="urn:microsoft.com/office/officeart/2005/8/layout/chevron1"/>
    <dgm:cxn modelId="{E218E700-4BA3-4F8A-AECE-7354083882D3}" type="presOf" srcId="{D7515923-151A-4346-B860-DD7D15E070EA}" destId="{72CFFCB4-45FF-4ECF-9582-CC221F81D3B0}" srcOrd="0" destOrd="0" presId="urn:microsoft.com/office/officeart/2005/8/layout/chevron1"/>
    <dgm:cxn modelId="{09EE5C37-BE93-4DD8-817B-2BCAF94C52CA}" type="presOf" srcId="{BD3FDB21-9276-4D9E-8329-CA6F71247C52}" destId="{5E90106A-FF80-4B3D-9006-F5DC438B031B}" srcOrd="0" destOrd="0" presId="urn:microsoft.com/office/officeart/2005/8/layout/chevron1"/>
    <dgm:cxn modelId="{6DB50ABF-2C55-4C77-B4B5-838C7026B035}" type="presOf" srcId="{56B91D21-073C-49ED-B56A-79FC7102C755}" destId="{15BEBAFC-DD9C-4A82-8836-12D14BD69B7D}" srcOrd="0" destOrd="0" presId="urn:microsoft.com/office/officeart/2005/8/layout/chevron1"/>
    <dgm:cxn modelId="{F81BC9C2-CA1F-41D2-B9B7-5937128B7518}" type="presOf" srcId="{FA69B2F9-7266-4B51-818A-B90F61109866}" destId="{6CC894A4-A0C2-43EE-95B7-A8360BEB8DB3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E0E402E5-CE91-48AE-B760-31D76D80DC8C}" type="presOf" srcId="{78207587-E477-4931-ACF6-740C2B675F43}" destId="{83419C27-7F17-4335-A307-30234FB9F688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7F2DE4D2-6D0F-4D4C-B4AF-561C560DBBC8}" type="presParOf" srcId="{EDC651CD-3592-4B78-882C-11D74A632F3E}" destId="{45563C9E-A691-4411-B299-66FF2167A56B}" srcOrd="0" destOrd="0" presId="urn:microsoft.com/office/officeart/2005/8/layout/chevron1"/>
    <dgm:cxn modelId="{2E8A82B3-C497-4B5E-B621-DC48FB02EE8D}" type="presParOf" srcId="{EDC651CD-3592-4B78-882C-11D74A632F3E}" destId="{75D640A0-D88F-4C99-85E0-E1AB5BA860A1}" srcOrd="1" destOrd="0" presId="urn:microsoft.com/office/officeart/2005/8/layout/chevron1"/>
    <dgm:cxn modelId="{EEFC89D7-89F9-4BA0-A12B-718DA7B800F9}" type="presParOf" srcId="{EDC651CD-3592-4B78-882C-11D74A632F3E}" destId="{15BEBAFC-DD9C-4A82-8836-12D14BD69B7D}" srcOrd="2" destOrd="0" presId="urn:microsoft.com/office/officeart/2005/8/layout/chevron1"/>
    <dgm:cxn modelId="{8A9CFEA1-F96D-4BAB-96E8-F87CB9101CAA}" type="presParOf" srcId="{EDC651CD-3592-4B78-882C-11D74A632F3E}" destId="{6B310661-A376-4A9B-9378-5D6394BABCA0}" srcOrd="3" destOrd="0" presId="urn:microsoft.com/office/officeart/2005/8/layout/chevron1"/>
    <dgm:cxn modelId="{18D12044-7A9F-4A3A-8CFA-38632547C5A4}" type="presParOf" srcId="{EDC651CD-3592-4B78-882C-11D74A632F3E}" destId="{72CFFCB4-45FF-4ECF-9582-CC221F81D3B0}" srcOrd="4" destOrd="0" presId="urn:microsoft.com/office/officeart/2005/8/layout/chevron1"/>
    <dgm:cxn modelId="{71BE3D0F-8018-4E5F-8613-01B2FD75FDBA}" type="presParOf" srcId="{EDC651CD-3592-4B78-882C-11D74A632F3E}" destId="{04BD5966-E252-4C5B-A714-886659280DE7}" srcOrd="5" destOrd="0" presId="urn:microsoft.com/office/officeart/2005/8/layout/chevron1"/>
    <dgm:cxn modelId="{9AFB3DD3-53D4-4373-8774-ECAB11AD4F75}" type="presParOf" srcId="{EDC651CD-3592-4B78-882C-11D74A632F3E}" destId="{83419C27-7F17-4335-A307-30234FB9F688}" srcOrd="6" destOrd="0" presId="urn:microsoft.com/office/officeart/2005/8/layout/chevron1"/>
    <dgm:cxn modelId="{1036A969-7DA1-4816-9016-4D00F8BBA457}" type="presParOf" srcId="{EDC651CD-3592-4B78-882C-11D74A632F3E}" destId="{1AE8E1A1-DBC8-43FA-B7FA-ACEE12AD1BE8}" srcOrd="7" destOrd="0" presId="urn:microsoft.com/office/officeart/2005/8/layout/chevron1"/>
    <dgm:cxn modelId="{D86DEE89-118D-4C3D-B070-209A2F8E0653}" type="presParOf" srcId="{EDC651CD-3592-4B78-882C-11D74A632F3E}" destId="{A044DC60-729A-45B5-9FB8-788171E48237}" srcOrd="8" destOrd="0" presId="urn:microsoft.com/office/officeart/2005/8/layout/chevron1"/>
    <dgm:cxn modelId="{074F33DE-E84B-4C65-83C6-BAF4EF24AE78}" type="presParOf" srcId="{EDC651CD-3592-4B78-882C-11D74A632F3E}" destId="{CBD7A0F7-9A72-40A3-BF86-DE355F5F1AD4}" srcOrd="9" destOrd="0" presId="urn:microsoft.com/office/officeart/2005/8/layout/chevron1"/>
    <dgm:cxn modelId="{C88168F5-56EA-4934-BDBA-5CE44DAB32DF}" type="presParOf" srcId="{EDC651CD-3592-4B78-882C-11D74A632F3E}" destId="{5E90106A-FF80-4B3D-9006-F5DC438B031B}" srcOrd="10" destOrd="0" presId="urn:microsoft.com/office/officeart/2005/8/layout/chevron1"/>
    <dgm:cxn modelId="{F79D9F0F-6FA8-49FE-BE6C-80C382FC4691}" type="presParOf" srcId="{EDC651CD-3592-4B78-882C-11D74A632F3E}" destId="{19A0499E-5B76-40BF-A93E-DECC79E7423D}" srcOrd="11" destOrd="0" presId="urn:microsoft.com/office/officeart/2005/8/layout/chevron1"/>
    <dgm:cxn modelId="{9360BDD1-FC4E-420B-AA27-9C614485E3BE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compléments</a:t>
          </a: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FBF0E836-5AC0-4E5F-B945-D2224067C36F}" type="presOf" srcId="{0F593378-8223-4E44-9453-2428FB279A08}" destId="{EDC651CD-3592-4B78-882C-11D74A632F3E}" srcOrd="0" destOrd="0" presId="urn:microsoft.com/office/officeart/2005/8/layout/chevron1"/>
    <dgm:cxn modelId="{F1266C43-8D7C-47E7-9E43-CC180E7C9B98}" type="presOf" srcId="{78207587-E477-4931-ACF6-740C2B675F43}" destId="{83419C27-7F17-4335-A307-30234FB9F688}" srcOrd="0" destOrd="0" presId="urn:microsoft.com/office/officeart/2005/8/layout/chevron1"/>
    <dgm:cxn modelId="{22196C63-52C4-468E-82DD-DCDA2B85A6B0}" type="presOf" srcId="{D7515923-151A-4346-B860-DD7D15E070EA}" destId="{72CFFCB4-45FF-4ECF-9582-CC221F81D3B0}" srcOrd="0" destOrd="0" presId="urn:microsoft.com/office/officeart/2005/8/layout/chevron1"/>
    <dgm:cxn modelId="{A819008C-74E0-4F26-A073-1125C5EA40EB}" type="presOf" srcId="{93988D73-197F-4AC8-B449-F16E09675A47}" destId="{A044DC60-729A-45B5-9FB8-788171E48237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13141105-3560-4374-8583-3C11AB6EB2E0}" type="presOf" srcId="{BD3FDB21-9276-4D9E-8329-CA6F71247C52}" destId="{5E90106A-FF80-4B3D-9006-F5DC438B031B}" srcOrd="0" destOrd="0" presId="urn:microsoft.com/office/officeart/2005/8/layout/chevron1"/>
    <dgm:cxn modelId="{1F13913E-0F13-48A8-8FD2-B302C6A1F3B3}" type="presOf" srcId="{56B91D21-073C-49ED-B56A-79FC7102C755}" destId="{15BEBAFC-DD9C-4A82-8836-12D14BD69B7D}" srcOrd="0" destOrd="0" presId="urn:microsoft.com/office/officeart/2005/8/layout/chevron1"/>
    <dgm:cxn modelId="{AF188B6E-25E1-48D4-BE61-EA9766B9B327}" type="presOf" srcId="{FA69B2F9-7266-4B51-818A-B90F61109866}" destId="{6CC894A4-A0C2-43EE-95B7-A8360BEB8DB3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1164C9DB-A9F3-4438-AD9A-3E388A7C4A2B}" type="presOf" srcId="{6D8CC0F8-81FB-4713-AFD0-E639E36DA2A7}" destId="{45563C9E-A691-4411-B299-66FF2167A56B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56ACAE5B-E2F6-49A7-B396-6EAF0778ABE1}" type="presParOf" srcId="{EDC651CD-3592-4B78-882C-11D74A632F3E}" destId="{45563C9E-A691-4411-B299-66FF2167A56B}" srcOrd="0" destOrd="0" presId="urn:microsoft.com/office/officeart/2005/8/layout/chevron1"/>
    <dgm:cxn modelId="{5131BCC8-0294-4822-A92F-E850358AE262}" type="presParOf" srcId="{EDC651CD-3592-4B78-882C-11D74A632F3E}" destId="{75D640A0-D88F-4C99-85E0-E1AB5BA860A1}" srcOrd="1" destOrd="0" presId="urn:microsoft.com/office/officeart/2005/8/layout/chevron1"/>
    <dgm:cxn modelId="{AA747EA1-D23E-4B5A-A5AC-CA987A52A6BC}" type="presParOf" srcId="{EDC651CD-3592-4B78-882C-11D74A632F3E}" destId="{15BEBAFC-DD9C-4A82-8836-12D14BD69B7D}" srcOrd="2" destOrd="0" presId="urn:microsoft.com/office/officeart/2005/8/layout/chevron1"/>
    <dgm:cxn modelId="{5090FFEE-9274-4464-8E09-E76D13F4EF07}" type="presParOf" srcId="{EDC651CD-3592-4B78-882C-11D74A632F3E}" destId="{6B310661-A376-4A9B-9378-5D6394BABCA0}" srcOrd="3" destOrd="0" presId="urn:microsoft.com/office/officeart/2005/8/layout/chevron1"/>
    <dgm:cxn modelId="{AF169144-DFDE-41AA-AB2A-0AE7D6001E91}" type="presParOf" srcId="{EDC651CD-3592-4B78-882C-11D74A632F3E}" destId="{72CFFCB4-45FF-4ECF-9582-CC221F81D3B0}" srcOrd="4" destOrd="0" presId="urn:microsoft.com/office/officeart/2005/8/layout/chevron1"/>
    <dgm:cxn modelId="{12406810-1D68-4451-938C-BDF967DA569D}" type="presParOf" srcId="{EDC651CD-3592-4B78-882C-11D74A632F3E}" destId="{04BD5966-E252-4C5B-A714-886659280DE7}" srcOrd="5" destOrd="0" presId="urn:microsoft.com/office/officeart/2005/8/layout/chevron1"/>
    <dgm:cxn modelId="{18E9541B-3B68-4D3B-98E7-988C04B8562C}" type="presParOf" srcId="{EDC651CD-3592-4B78-882C-11D74A632F3E}" destId="{83419C27-7F17-4335-A307-30234FB9F688}" srcOrd="6" destOrd="0" presId="urn:microsoft.com/office/officeart/2005/8/layout/chevron1"/>
    <dgm:cxn modelId="{BEB4C10B-A047-487F-A1BC-A7A37F18F1A9}" type="presParOf" srcId="{EDC651CD-3592-4B78-882C-11D74A632F3E}" destId="{1AE8E1A1-DBC8-43FA-B7FA-ACEE12AD1BE8}" srcOrd="7" destOrd="0" presId="urn:microsoft.com/office/officeart/2005/8/layout/chevron1"/>
    <dgm:cxn modelId="{34E7F050-C2BB-4423-AEF1-E561FBFB3442}" type="presParOf" srcId="{EDC651CD-3592-4B78-882C-11D74A632F3E}" destId="{A044DC60-729A-45B5-9FB8-788171E48237}" srcOrd="8" destOrd="0" presId="urn:microsoft.com/office/officeart/2005/8/layout/chevron1"/>
    <dgm:cxn modelId="{4346CB47-91F7-4E67-8EF5-BCDFE57936C4}" type="presParOf" srcId="{EDC651CD-3592-4B78-882C-11D74A632F3E}" destId="{CBD7A0F7-9A72-40A3-BF86-DE355F5F1AD4}" srcOrd="9" destOrd="0" presId="urn:microsoft.com/office/officeart/2005/8/layout/chevron1"/>
    <dgm:cxn modelId="{35938D3B-0EF5-467E-9F23-3FC10170F5E5}" type="presParOf" srcId="{EDC651CD-3592-4B78-882C-11D74A632F3E}" destId="{5E90106A-FF80-4B3D-9006-F5DC438B031B}" srcOrd="10" destOrd="0" presId="urn:microsoft.com/office/officeart/2005/8/layout/chevron1"/>
    <dgm:cxn modelId="{E97468FF-A5A2-4F7F-AEFB-BCAABA0CD282}" type="presParOf" srcId="{EDC651CD-3592-4B78-882C-11D74A632F3E}" destId="{19A0499E-5B76-40BF-A93E-DECC79E7423D}" srcOrd="11" destOrd="0" presId="urn:microsoft.com/office/officeart/2005/8/layout/chevron1"/>
    <dgm:cxn modelId="{24B17C2D-8611-4AB3-BF9D-D0A03CA2E86F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compléments</a:t>
          </a: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8F4496B9-6325-45B0-8BEA-0CA768550626}" type="presOf" srcId="{6D8CC0F8-81FB-4713-AFD0-E639E36DA2A7}" destId="{45563C9E-A691-4411-B299-66FF2167A56B}" srcOrd="0" destOrd="0" presId="urn:microsoft.com/office/officeart/2005/8/layout/chevron1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B7069221-FBE3-4368-8D02-9314CC57C27B}" type="presOf" srcId="{FA69B2F9-7266-4B51-818A-B90F61109866}" destId="{6CC894A4-A0C2-43EE-95B7-A8360BEB8DB3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2DFD1A74-344A-4700-99B6-E33DC0CA77CB}" type="presOf" srcId="{78207587-E477-4931-ACF6-740C2B675F43}" destId="{83419C27-7F17-4335-A307-30234FB9F688}" srcOrd="0" destOrd="0" presId="urn:microsoft.com/office/officeart/2005/8/layout/chevron1"/>
    <dgm:cxn modelId="{77FF0712-EC29-4169-8A97-F72196869A22}" type="presOf" srcId="{D7515923-151A-4346-B860-DD7D15E070EA}" destId="{72CFFCB4-45FF-4ECF-9582-CC221F81D3B0}" srcOrd="0" destOrd="0" presId="urn:microsoft.com/office/officeart/2005/8/layout/chevron1"/>
    <dgm:cxn modelId="{B82243FC-D8AB-4177-A172-0E18B78D5E17}" type="presOf" srcId="{0F593378-8223-4E44-9453-2428FB279A08}" destId="{EDC651CD-3592-4B78-882C-11D74A632F3E}" srcOrd="0" destOrd="0" presId="urn:microsoft.com/office/officeart/2005/8/layout/chevron1"/>
    <dgm:cxn modelId="{F60682AD-16BA-47A4-BAE0-F6B29C5A397C}" type="presOf" srcId="{93988D73-197F-4AC8-B449-F16E09675A47}" destId="{A044DC60-729A-45B5-9FB8-788171E48237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89063205-63C9-4AFE-B6E7-4B274E266171}" type="presOf" srcId="{56B91D21-073C-49ED-B56A-79FC7102C755}" destId="{15BEBAFC-DD9C-4A82-8836-12D14BD69B7D}" srcOrd="0" destOrd="0" presId="urn:microsoft.com/office/officeart/2005/8/layout/chevron1"/>
    <dgm:cxn modelId="{BF7FCDDE-F205-4CEE-9803-EAE6961BA9CC}" type="presOf" srcId="{BD3FDB21-9276-4D9E-8329-CA6F71247C52}" destId="{5E90106A-FF80-4B3D-9006-F5DC438B031B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250246A6-BA40-4917-B640-47C3D0C37E54}" type="presParOf" srcId="{EDC651CD-3592-4B78-882C-11D74A632F3E}" destId="{45563C9E-A691-4411-B299-66FF2167A56B}" srcOrd="0" destOrd="0" presId="urn:microsoft.com/office/officeart/2005/8/layout/chevron1"/>
    <dgm:cxn modelId="{412FF54D-31F2-489B-B34C-4878AF07E0AE}" type="presParOf" srcId="{EDC651CD-3592-4B78-882C-11D74A632F3E}" destId="{75D640A0-D88F-4C99-85E0-E1AB5BA860A1}" srcOrd="1" destOrd="0" presId="urn:microsoft.com/office/officeart/2005/8/layout/chevron1"/>
    <dgm:cxn modelId="{49C8424E-A3B9-4530-8F66-B8834C70FF0A}" type="presParOf" srcId="{EDC651CD-3592-4B78-882C-11D74A632F3E}" destId="{15BEBAFC-DD9C-4A82-8836-12D14BD69B7D}" srcOrd="2" destOrd="0" presId="urn:microsoft.com/office/officeart/2005/8/layout/chevron1"/>
    <dgm:cxn modelId="{159BD719-E015-4FA7-9E66-C4D0285F2F3A}" type="presParOf" srcId="{EDC651CD-3592-4B78-882C-11D74A632F3E}" destId="{6B310661-A376-4A9B-9378-5D6394BABCA0}" srcOrd="3" destOrd="0" presId="urn:microsoft.com/office/officeart/2005/8/layout/chevron1"/>
    <dgm:cxn modelId="{4C2F9AA3-EF73-4FC2-90B4-793E4B0DB02C}" type="presParOf" srcId="{EDC651CD-3592-4B78-882C-11D74A632F3E}" destId="{72CFFCB4-45FF-4ECF-9582-CC221F81D3B0}" srcOrd="4" destOrd="0" presId="urn:microsoft.com/office/officeart/2005/8/layout/chevron1"/>
    <dgm:cxn modelId="{60F35DD6-8C0A-48FE-AA70-55ADCCF0C9C0}" type="presParOf" srcId="{EDC651CD-3592-4B78-882C-11D74A632F3E}" destId="{04BD5966-E252-4C5B-A714-886659280DE7}" srcOrd="5" destOrd="0" presId="urn:microsoft.com/office/officeart/2005/8/layout/chevron1"/>
    <dgm:cxn modelId="{0C9A952E-49C7-4A60-99D4-7349CE7B243B}" type="presParOf" srcId="{EDC651CD-3592-4B78-882C-11D74A632F3E}" destId="{83419C27-7F17-4335-A307-30234FB9F688}" srcOrd="6" destOrd="0" presId="urn:microsoft.com/office/officeart/2005/8/layout/chevron1"/>
    <dgm:cxn modelId="{FF1DCDAD-8AA9-4AE8-AEB0-FD7310721EDD}" type="presParOf" srcId="{EDC651CD-3592-4B78-882C-11D74A632F3E}" destId="{1AE8E1A1-DBC8-43FA-B7FA-ACEE12AD1BE8}" srcOrd="7" destOrd="0" presId="urn:microsoft.com/office/officeart/2005/8/layout/chevron1"/>
    <dgm:cxn modelId="{BB0D88B5-34CE-42E3-A55C-7209FB5AC44F}" type="presParOf" srcId="{EDC651CD-3592-4B78-882C-11D74A632F3E}" destId="{A044DC60-729A-45B5-9FB8-788171E48237}" srcOrd="8" destOrd="0" presId="urn:microsoft.com/office/officeart/2005/8/layout/chevron1"/>
    <dgm:cxn modelId="{C4F7F2BC-4C52-4470-A239-E697FF294637}" type="presParOf" srcId="{EDC651CD-3592-4B78-882C-11D74A632F3E}" destId="{CBD7A0F7-9A72-40A3-BF86-DE355F5F1AD4}" srcOrd="9" destOrd="0" presId="urn:microsoft.com/office/officeart/2005/8/layout/chevron1"/>
    <dgm:cxn modelId="{540F0595-32AB-4DEB-B14C-44C445A6EDDD}" type="presParOf" srcId="{EDC651CD-3592-4B78-882C-11D74A632F3E}" destId="{5E90106A-FF80-4B3D-9006-F5DC438B031B}" srcOrd="10" destOrd="0" presId="urn:microsoft.com/office/officeart/2005/8/layout/chevron1"/>
    <dgm:cxn modelId="{166F6153-F584-47CE-A1E2-A228E83A5D31}" type="presParOf" srcId="{EDC651CD-3592-4B78-882C-11D74A632F3E}" destId="{19A0499E-5B76-40BF-A93E-DECC79E7423D}" srcOrd="11" destOrd="0" presId="urn:microsoft.com/office/officeart/2005/8/layout/chevron1"/>
    <dgm:cxn modelId="{D903AEDC-E8BD-4EF4-8C42-30F9D22E760E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endParaRPr lang="fr-FR"/>
        </a:p>
      </dgm:t>
    </dgm:pt>
    <dgm:pt modelId="{FA69B2F9-7266-4B51-818A-B90F61109866}">
      <dgm:prSet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>
        <a:xfrm>
          <a:off x="24106" y="3660527"/>
          <a:ext cx="1604125" cy="641650"/>
        </a:xfrm>
        <a:ln/>
      </dgm:spPr>
      <dgm:t>
        <a:bodyPr/>
        <a:lstStyle/>
        <a:p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compléments</a:t>
          </a: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1CBD2B74-9217-4340-9673-89E3E56E2255}" type="presOf" srcId="{0F593378-8223-4E44-9453-2428FB279A08}" destId="{EDC651CD-3592-4B78-882C-11D74A632F3E}" srcOrd="0" destOrd="0" presId="urn:microsoft.com/office/officeart/2005/8/layout/chevron1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C779B610-1861-4400-B407-E4E6667613D6}" type="presOf" srcId="{D7515923-151A-4346-B860-DD7D15E070EA}" destId="{72CFFCB4-45FF-4ECF-9582-CC221F81D3B0}" srcOrd="0" destOrd="0" presId="urn:microsoft.com/office/officeart/2005/8/layout/chevron1"/>
    <dgm:cxn modelId="{6A7B2CC1-C234-4027-9F48-B8A69DDD4C57}" type="presOf" srcId="{FA69B2F9-7266-4B51-818A-B90F61109866}" destId="{6CC894A4-A0C2-43EE-95B7-A8360BEB8DB3}" srcOrd="0" destOrd="0" presId="urn:microsoft.com/office/officeart/2005/8/layout/chevron1"/>
    <dgm:cxn modelId="{F57359E5-C13A-4D16-A829-173AD8AC4204}" type="presOf" srcId="{6D8CC0F8-81FB-4713-AFD0-E639E36DA2A7}" destId="{45563C9E-A691-4411-B299-66FF2167A56B}" srcOrd="0" destOrd="0" presId="urn:microsoft.com/office/officeart/2005/8/layout/chevron1"/>
    <dgm:cxn modelId="{68A093F8-CF85-4E31-A8A5-710F2EE081B6}" type="presOf" srcId="{BD3FDB21-9276-4D9E-8329-CA6F71247C52}" destId="{5E90106A-FF80-4B3D-9006-F5DC438B031B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9C177788-AD85-436C-BEF9-8A75B028C76A}" type="presOf" srcId="{78207587-E477-4931-ACF6-740C2B675F43}" destId="{83419C27-7F17-4335-A307-30234FB9F688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90CC732B-502A-4804-89AF-A281AB02D528}" type="presOf" srcId="{93988D73-197F-4AC8-B449-F16E09675A47}" destId="{A044DC60-729A-45B5-9FB8-788171E48237}" srcOrd="0" destOrd="0" presId="urn:microsoft.com/office/officeart/2005/8/layout/chevron1"/>
    <dgm:cxn modelId="{CC1BD12E-2A57-49C2-B7F2-EC6B7C1D8AA6}" type="presOf" srcId="{56B91D21-073C-49ED-B56A-79FC7102C755}" destId="{15BEBAFC-DD9C-4A82-8836-12D14BD69B7D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FCF2002B-3A10-4BD0-8E52-5FB3F0DAB885}" type="presParOf" srcId="{EDC651CD-3592-4B78-882C-11D74A632F3E}" destId="{45563C9E-A691-4411-B299-66FF2167A56B}" srcOrd="0" destOrd="0" presId="urn:microsoft.com/office/officeart/2005/8/layout/chevron1"/>
    <dgm:cxn modelId="{3639F4FA-AC0E-4765-B417-B91A039ABDDF}" type="presParOf" srcId="{EDC651CD-3592-4B78-882C-11D74A632F3E}" destId="{75D640A0-D88F-4C99-85E0-E1AB5BA860A1}" srcOrd="1" destOrd="0" presId="urn:microsoft.com/office/officeart/2005/8/layout/chevron1"/>
    <dgm:cxn modelId="{AC0201E9-65A7-4DE8-A5C0-04E57D5F66D7}" type="presParOf" srcId="{EDC651CD-3592-4B78-882C-11D74A632F3E}" destId="{15BEBAFC-DD9C-4A82-8836-12D14BD69B7D}" srcOrd="2" destOrd="0" presId="urn:microsoft.com/office/officeart/2005/8/layout/chevron1"/>
    <dgm:cxn modelId="{4BD42973-7CF7-4907-A272-18268B0A7F15}" type="presParOf" srcId="{EDC651CD-3592-4B78-882C-11D74A632F3E}" destId="{6B310661-A376-4A9B-9378-5D6394BABCA0}" srcOrd="3" destOrd="0" presId="urn:microsoft.com/office/officeart/2005/8/layout/chevron1"/>
    <dgm:cxn modelId="{2CC5C1E3-2A89-45AB-A806-B2A39A3BED75}" type="presParOf" srcId="{EDC651CD-3592-4B78-882C-11D74A632F3E}" destId="{72CFFCB4-45FF-4ECF-9582-CC221F81D3B0}" srcOrd="4" destOrd="0" presId="urn:microsoft.com/office/officeart/2005/8/layout/chevron1"/>
    <dgm:cxn modelId="{5BC41340-A9C8-4C69-BB6D-3ED00BE9A372}" type="presParOf" srcId="{EDC651CD-3592-4B78-882C-11D74A632F3E}" destId="{04BD5966-E252-4C5B-A714-886659280DE7}" srcOrd="5" destOrd="0" presId="urn:microsoft.com/office/officeart/2005/8/layout/chevron1"/>
    <dgm:cxn modelId="{64B4E289-2684-4003-A84F-C90987981402}" type="presParOf" srcId="{EDC651CD-3592-4B78-882C-11D74A632F3E}" destId="{83419C27-7F17-4335-A307-30234FB9F688}" srcOrd="6" destOrd="0" presId="urn:microsoft.com/office/officeart/2005/8/layout/chevron1"/>
    <dgm:cxn modelId="{5ABBB1AD-C4C1-426C-81AA-5A47917C06C1}" type="presParOf" srcId="{EDC651CD-3592-4B78-882C-11D74A632F3E}" destId="{1AE8E1A1-DBC8-43FA-B7FA-ACEE12AD1BE8}" srcOrd="7" destOrd="0" presId="urn:microsoft.com/office/officeart/2005/8/layout/chevron1"/>
    <dgm:cxn modelId="{23E6E44F-42B3-4555-A62F-34998C2426F2}" type="presParOf" srcId="{EDC651CD-3592-4B78-882C-11D74A632F3E}" destId="{A044DC60-729A-45B5-9FB8-788171E48237}" srcOrd="8" destOrd="0" presId="urn:microsoft.com/office/officeart/2005/8/layout/chevron1"/>
    <dgm:cxn modelId="{F505E705-02D1-4A29-82E0-ED31797BFC8D}" type="presParOf" srcId="{EDC651CD-3592-4B78-882C-11D74A632F3E}" destId="{CBD7A0F7-9A72-40A3-BF86-DE355F5F1AD4}" srcOrd="9" destOrd="0" presId="urn:microsoft.com/office/officeart/2005/8/layout/chevron1"/>
    <dgm:cxn modelId="{CFD6772E-E81C-447F-B65A-AC9BC7FB668C}" type="presParOf" srcId="{EDC651CD-3592-4B78-882C-11D74A632F3E}" destId="{5E90106A-FF80-4B3D-9006-F5DC438B031B}" srcOrd="10" destOrd="0" presId="urn:microsoft.com/office/officeart/2005/8/layout/chevron1"/>
    <dgm:cxn modelId="{F8F7080B-FD45-4016-8124-3CD1647A40BE}" type="presParOf" srcId="{EDC651CD-3592-4B78-882C-11D74A632F3E}" destId="{19A0499E-5B76-40BF-A93E-DECC79E7423D}" srcOrd="11" destOrd="0" presId="urn:microsoft.com/office/officeart/2005/8/layout/chevron1"/>
    <dgm:cxn modelId="{3001C3AE-EAE3-443C-8556-F1A8D3A2F416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122"/>
          <a:ext cx="1604125" cy="641650"/>
        </a:xfrm>
        <a:ln/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FE2FD4AA-7050-42E4-9F6E-5A67B84872D8}" type="presOf" srcId="{FA69B2F9-7266-4B51-818A-B90F61109866}" destId="{6CC894A4-A0C2-43EE-95B7-A8360BEB8DB3}" srcOrd="0" destOrd="0" presId="urn:microsoft.com/office/officeart/2005/8/layout/chevron1"/>
    <dgm:cxn modelId="{17E058D2-216F-43F7-AB40-B034189DCFE5}" type="presOf" srcId="{56B91D21-073C-49ED-B56A-79FC7102C755}" destId="{15BEBAFC-DD9C-4A82-8836-12D14BD69B7D}" srcOrd="0" destOrd="0" presId="urn:microsoft.com/office/officeart/2005/8/layout/chevron1"/>
    <dgm:cxn modelId="{24EDADB0-C180-46FF-A3DA-7812926F13B7}" type="presOf" srcId="{78207587-E477-4931-ACF6-740C2B675F43}" destId="{83419C27-7F17-4335-A307-30234FB9F688}" srcOrd="0" destOrd="0" presId="urn:microsoft.com/office/officeart/2005/8/layout/chevron1"/>
    <dgm:cxn modelId="{E6FDFAE6-5787-429D-824D-77694D0C9053}" type="presOf" srcId="{6D8CC0F8-81FB-4713-AFD0-E639E36DA2A7}" destId="{45563C9E-A691-4411-B299-66FF2167A56B}" srcOrd="0" destOrd="0" presId="urn:microsoft.com/office/officeart/2005/8/layout/chevron1"/>
    <dgm:cxn modelId="{B0FEBE13-1057-4459-86D7-E663D7E915F3}" type="presOf" srcId="{93988D73-197F-4AC8-B449-F16E09675A47}" destId="{A044DC60-729A-45B5-9FB8-788171E48237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475349CF-6A72-4313-A427-F16FD82996A2}" type="presOf" srcId="{D7515923-151A-4346-B860-DD7D15E070EA}" destId="{72CFFCB4-45FF-4ECF-9582-CC221F81D3B0}" srcOrd="0" destOrd="0" presId="urn:microsoft.com/office/officeart/2005/8/layout/chevron1"/>
    <dgm:cxn modelId="{6F602591-CD22-4618-ACCA-C0838A7C876B}" type="presOf" srcId="{BD3FDB21-9276-4D9E-8329-CA6F71247C52}" destId="{5E90106A-FF80-4B3D-9006-F5DC438B031B}" srcOrd="0" destOrd="0" presId="urn:microsoft.com/office/officeart/2005/8/layout/chevron1"/>
    <dgm:cxn modelId="{F9E3D0CF-A344-4A03-935B-694AF7357088}" type="presOf" srcId="{0F593378-8223-4E44-9453-2428FB279A08}" destId="{EDC651CD-3592-4B78-882C-11D74A632F3E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BD911887-5721-4D19-9D17-DA522B568BAE}" type="presParOf" srcId="{EDC651CD-3592-4B78-882C-11D74A632F3E}" destId="{45563C9E-A691-4411-B299-66FF2167A56B}" srcOrd="0" destOrd="0" presId="urn:microsoft.com/office/officeart/2005/8/layout/chevron1"/>
    <dgm:cxn modelId="{B3E1FED4-14FB-40B0-8F36-9D62C5F83A95}" type="presParOf" srcId="{EDC651CD-3592-4B78-882C-11D74A632F3E}" destId="{75D640A0-D88F-4C99-85E0-E1AB5BA860A1}" srcOrd="1" destOrd="0" presId="urn:microsoft.com/office/officeart/2005/8/layout/chevron1"/>
    <dgm:cxn modelId="{A4902365-F1D1-48F4-BD2E-10F0BD01F643}" type="presParOf" srcId="{EDC651CD-3592-4B78-882C-11D74A632F3E}" destId="{15BEBAFC-DD9C-4A82-8836-12D14BD69B7D}" srcOrd="2" destOrd="0" presId="urn:microsoft.com/office/officeart/2005/8/layout/chevron1"/>
    <dgm:cxn modelId="{F30750FA-FC68-4369-A73E-333E1DFBB670}" type="presParOf" srcId="{EDC651CD-3592-4B78-882C-11D74A632F3E}" destId="{6B310661-A376-4A9B-9378-5D6394BABCA0}" srcOrd="3" destOrd="0" presId="urn:microsoft.com/office/officeart/2005/8/layout/chevron1"/>
    <dgm:cxn modelId="{CA15D867-A376-4BBC-A1B9-73411B5BFB0F}" type="presParOf" srcId="{EDC651CD-3592-4B78-882C-11D74A632F3E}" destId="{72CFFCB4-45FF-4ECF-9582-CC221F81D3B0}" srcOrd="4" destOrd="0" presId="urn:microsoft.com/office/officeart/2005/8/layout/chevron1"/>
    <dgm:cxn modelId="{F8878A22-C2C4-4175-B7A1-1FE1FFB157B3}" type="presParOf" srcId="{EDC651CD-3592-4B78-882C-11D74A632F3E}" destId="{04BD5966-E252-4C5B-A714-886659280DE7}" srcOrd="5" destOrd="0" presId="urn:microsoft.com/office/officeart/2005/8/layout/chevron1"/>
    <dgm:cxn modelId="{882DC9F3-CFDE-48D4-B3CE-FD96CDFA0305}" type="presParOf" srcId="{EDC651CD-3592-4B78-882C-11D74A632F3E}" destId="{83419C27-7F17-4335-A307-30234FB9F688}" srcOrd="6" destOrd="0" presId="urn:microsoft.com/office/officeart/2005/8/layout/chevron1"/>
    <dgm:cxn modelId="{9AF90C57-2A0C-42E0-9E69-0ACEC6345BCC}" type="presParOf" srcId="{EDC651CD-3592-4B78-882C-11D74A632F3E}" destId="{1AE8E1A1-DBC8-43FA-B7FA-ACEE12AD1BE8}" srcOrd="7" destOrd="0" presId="urn:microsoft.com/office/officeart/2005/8/layout/chevron1"/>
    <dgm:cxn modelId="{7B2486CC-A8D5-44DA-9F3C-54F765D0FD5C}" type="presParOf" srcId="{EDC651CD-3592-4B78-882C-11D74A632F3E}" destId="{A044DC60-729A-45B5-9FB8-788171E48237}" srcOrd="8" destOrd="0" presId="urn:microsoft.com/office/officeart/2005/8/layout/chevron1"/>
    <dgm:cxn modelId="{2E552C4A-1925-4EF2-9655-E93616049641}" type="presParOf" srcId="{EDC651CD-3592-4B78-882C-11D74A632F3E}" destId="{CBD7A0F7-9A72-40A3-BF86-DE355F5F1AD4}" srcOrd="9" destOrd="0" presId="urn:microsoft.com/office/officeart/2005/8/layout/chevron1"/>
    <dgm:cxn modelId="{15FA6CF2-404E-4AF2-BCA9-F3573A06579F}" type="presParOf" srcId="{EDC651CD-3592-4B78-882C-11D74A632F3E}" destId="{5E90106A-FF80-4B3D-9006-F5DC438B031B}" srcOrd="10" destOrd="0" presId="urn:microsoft.com/office/officeart/2005/8/layout/chevron1"/>
    <dgm:cxn modelId="{4452AF7E-CF97-49E9-AD63-72A69EED6430}" type="presParOf" srcId="{EDC651CD-3592-4B78-882C-11D74A632F3E}" destId="{19A0499E-5B76-40BF-A93E-DECC79E7423D}" srcOrd="11" destOrd="0" presId="urn:microsoft.com/office/officeart/2005/8/layout/chevron1"/>
    <dgm:cxn modelId="{F5FEB6D4-DB0F-46E6-8978-647CBE5CE593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122"/>
          <a:ext cx="1604125" cy="641650"/>
        </a:xfrm>
        <a:ln/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1CFD92E3-D2F0-48E2-A745-51161ACFAAD3}" type="presOf" srcId="{FA69B2F9-7266-4B51-818A-B90F61109866}" destId="{6CC894A4-A0C2-43EE-95B7-A8360BEB8DB3}" srcOrd="0" destOrd="0" presId="urn:microsoft.com/office/officeart/2005/8/layout/chevron1"/>
    <dgm:cxn modelId="{F5188600-E5D7-472C-859E-9F7BF70C18CE}" type="presOf" srcId="{6D8CC0F8-81FB-4713-AFD0-E639E36DA2A7}" destId="{45563C9E-A691-4411-B299-66FF2167A56B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A0FF9BBE-DDF6-401B-BBDF-8D37306DA442}" type="presOf" srcId="{BD3FDB21-9276-4D9E-8329-CA6F71247C52}" destId="{5E90106A-FF80-4B3D-9006-F5DC438B031B}" srcOrd="0" destOrd="0" presId="urn:microsoft.com/office/officeart/2005/8/layout/chevron1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C318023C-C2AB-442F-9DB7-B5ACBA893F7C}" type="presOf" srcId="{56B91D21-073C-49ED-B56A-79FC7102C755}" destId="{15BEBAFC-DD9C-4A82-8836-12D14BD69B7D}" srcOrd="0" destOrd="0" presId="urn:microsoft.com/office/officeart/2005/8/layout/chevron1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F2959CFF-5C6D-4588-818F-186A26B78B2C}" type="presOf" srcId="{78207587-E477-4931-ACF6-740C2B675F43}" destId="{83419C27-7F17-4335-A307-30234FB9F688}" srcOrd="0" destOrd="0" presId="urn:microsoft.com/office/officeart/2005/8/layout/chevron1"/>
    <dgm:cxn modelId="{43CA145C-1A1F-4E02-B59D-F4077CE9C2E3}" type="presOf" srcId="{0F593378-8223-4E44-9453-2428FB279A08}" destId="{EDC651CD-3592-4B78-882C-11D74A632F3E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71FE2EB7-0B17-49A3-A4C8-D89BA3BB3D77}" type="presOf" srcId="{D7515923-151A-4346-B860-DD7D15E070EA}" destId="{72CFFCB4-45FF-4ECF-9582-CC221F81D3B0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BB11DCAA-1A12-4CBB-884A-F0D32D1C358A}" type="presOf" srcId="{93988D73-197F-4AC8-B449-F16E09675A47}" destId="{A044DC60-729A-45B5-9FB8-788171E48237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2F4491B9-0161-4937-B32E-A5316CC5321E}" type="presParOf" srcId="{EDC651CD-3592-4B78-882C-11D74A632F3E}" destId="{45563C9E-A691-4411-B299-66FF2167A56B}" srcOrd="0" destOrd="0" presId="urn:microsoft.com/office/officeart/2005/8/layout/chevron1"/>
    <dgm:cxn modelId="{67A9D2FB-645D-4E4D-9ED0-57A0EA3ED887}" type="presParOf" srcId="{EDC651CD-3592-4B78-882C-11D74A632F3E}" destId="{75D640A0-D88F-4C99-85E0-E1AB5BA860A1}" srcOrd="1" destOrd="0" presId="urn:microsoft.com/office/officeart/2005/8/layout/chevron1"/>
    <dgm:cxn modelId="{46F77219-43D9-41DC-948D-39116EA15958}" type="presParOf" srcId="{EDC651CD-3592-4B78-882C-11D74A632F3E}" destId="{15BEBAFC-DD9C-4A82-8836-12D14BD69B7D}" srcOrd="2" destOrd="0" presId="urn:microsoft.com/office/officeart/2005/8/layout/chevron1"/>
    <dgm:cxn modelId="{F4F5535F-7847-4723-9EC6-76FE418FC0EE}" type="presParOf" srcId="{EDC651CD-3592-4B78-882C-11D74A632F3E}" destId="{6B310661-A376-4A9B-9378-5D6394BABCA0}" srcOrd="3" destOrd="0" presId="urn:microsoft.com/office/officeart/2005/8/layout/chevron1"/>
    <dgm:cxn modelId="{7249ECBD-2F6F-4B5F-A4FD-CE16E57E1131}" type="presParOf" srcId="{EDC651CD-3592-4B78-882C-11D74A632F3E}" destId="{72CFFCB4-45FF-4ECF-9582-CC221F81D3B0}" srcOrd="4" destOrd="0" presId="urn:microsoft.com/office/officeart/2005/8/layout/chevron1"/>
    <dgm:cxn modelId="{4FB3D68A-F5A8-4F75-9182-F23A0BA924FE}" type="presParOf" srcId="{EDC651CD-3592-4B78-882C-11D74A632F3E}" destId="{04BD5966-E252-4C5B-A714-886659280DE7}" srcOrd="5" destOrd="0" presId="urn:microsoft.com/office/officeart/2005/8/layout/chevron1"/>
    <dgm:cxn modelId="{7CDB5F51-EE45-44E6-845D-05764BBACF2B}" type="presParOf" srcId="{EDC651CD-3592-4B78-882C-11D74A632F3E}" destId="{83419C27-7F17-4335-A307-30234FB9F688}" srcOrd="6" destOrd="0" presId="urn:microsoft.com/office/officeart/2005/8/layout/chevron1"/>
    <dgm:cxn modelId="{957695D8-12E4-43AD-99C0-77187439793A}" type="presParOf" srcId="{EDC651CD-3592-4B78-882C-11D74A632F3E}" destId="{1AE8E1A1-DBC8-43FA-B7FA-ACEE12AD1BE8}" srcOrd="7" destOrd="0" presId="urn:microsoft.com/office/officeart/2005/8/layout/chevron1"/>
    <dgm:cxn modelId="{8246002C-2C00-4E6C-86C4-3DAF05C1EEC1}" type="presParOf" srcId="{EDC651CD-3592-4B78-882C-11D74A632F3E}" destId="{A044DC60-729A-45B5-9FB8-788171E48237}" srcOrd="8" destOrd="0" presId="urn:microsoft.com/office/officeart/2005/8/layout/chevron1"/>
    <dgm:cxn modelId="{85E00F68-00DA-4EA9-92EA-1CDF77EEAB2E}" type="presParOf" srcId="{EDC651CD-3592-4B78-882C-11D74A632F3E}" destId="{CBD7A0F7-9A72-40A3-BF86-DE355F5F1AD4}" srcOrd="9" destOrd="0" presId="urn:microsoft.com/office/officeart/2005/8/layout/chevron1"/>
    <dgm:cxn modelId="{52E6F6AB-A98A-4772-A83D-411D79C46036}" type="presParOf" srcId="{EDC651CD-3592-4B78-882C-11D74A632F3E}" destId="{5E90106A-FF80-4B3D-9006-F5DC438B031B}" srcOrd="10" destOrd="0" presId="urn:microsoft.com/office/officeart/2005/8/layout/chevron1"/>
    <dgm:cxn modelId="{C35BA8A4-D6F2-4217-A57B-00DC933EB5E2}" type="presParOf" srcId="{EDC651CD-3592-4B78-882C-11D74A632F3E}" destId="{19A0499E-5B76-40BF-A93E-DECC79E7423D}" srcOrd="11" destOrd="0" presId="urn:microsoft.com/office/officeart/2005/8/layout/chevron1"/>
    <dgm:cxn modelId="{73BA0481-9F34-4382-BABA-2C04E7F77F82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734603"/>
          <a:ext cx="1604125" cy="641650"/>
        </a:xfrm>
        <a:ln/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D43D44AF-EDCB-45AF-912D-085E7ABAEAA3}" type="presOf" srcId="{0F593378-8223-4E44-9453-2428FB279A08}" destId="{EDC651CD-3592-4B78-882C-11D74A632F3E}" srcOrd="0" destOrd="0" presId="urn:microsoft.com/office/officeart/2005/8/layout/chevron1"/>
    <dgm:cxn modelId="{252774CF-A963-437B-9374-2D470320C4FF}" type="presOf" srcId="{BD3FDB21-9276-4D9E-8329-CA6F71247C52}" destId="{5E90106A-FF80-4B3D-9006-F5DC438B031B}" srcOrd="0" destOrd="0" presId="urn:microsoft.com/office/officeart/2005/8/layout/chevron1"/>
    <dgm:cxn modelId="{77E641D6-68EA-4964-97B7-5029A0E5DC00}" type="presOf" srcId="{78207587-E477-4931-ACF6-740C2B675F43}" destId="{83419C27-7F17-4335-A307-30234FB9F688}" srcOrd="0" destOrd="0" presId="urn:microsoft.com/office/officeart/2005/8/layout/chevron1"/>
    <dgm:cxn modelId="{2103A9D8-FC24-4F3B-9C69-B546DF5C06B8}" type="presOf" srcId="{6D8CC0F8-81FB-4713-AFD0-E639E36DA2A7}" destId="{45563C9E-A691-4411-B299-66FF2167A56B}" srcOrd="0" destOrd="0" presId="urn:microsoft.com/office/officeart/2005/8/layout/chevron1"/>
    <dgm:cxn modelId="{1AA0EC13-7221-44F1-B03B-2EAC9C04015B}" type="presOf" srcId="{56B91D21-073C-49ED-B56A-79FC7102C755}" destId="{15BEBAFC-DD9C-4A82-8836-12D14BD69B7D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5B8E9284-9B1B-4B1A-B8BA-AE902096FAB4}" type="presOf" srcId="{FA69B2F9-7266-4B51-818A-B90F61109866}" destId="{6CC894A4-A0C2-43EE-95B7-A8360BEB8DB3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352FBB58-D019-47E6-9B18-A8280EDC62AA}" type="presOf" srcId="{93988D73-197F-4AC8-B449-F16E09675A47}" destId="{A044DC60-729A-45B5-9FB8-788171E48237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58377216-3153-47F2-8F8F-7E63B6DA057A}" type="presOf" srcId="{D7515923-151A-4346-B860-DD7D15E070EA}" destId="{72CFFCB4-45FF-4ECF-9582-CC221F81D3B0}" srcOrd="0" destOrd="0" presId="urn:microsoft.com/office/officeart/2005/8/layout/chevron1"/>
    <dgm:cxn modelId="{62184604-5E50-45E4-A5AB-9647D6AA5726}" type="presParOf" srcId="{EDC651CD-3592-4B78-882C-11D74A632F3E}" destId="{45563C9E-A691-4411-B299-66FF2167A56B}" srcOrd="0" destOrd="0" presId="urn:microsoft.com/office/officeart/2005/8/layout/chevron1"/>
    <dgm:cxn modelId="{F51742F4-C106-4C53-985C-1E6E0DD77B7A}" type="presParOf" srcId="{EDC651CD-3592-4B78-882C-11D74A632F3E}" destId="{75D640A0-D88F-4C99-85E0-E1AB5BA860A1}" srcOrd="1" destOrd="0" presId="urn:microsoft.com/office/officeart/2005/8/layout/chevron1"/>
    <dgm:cxn modelId="{866A295E-CE7A-499F-AC01-5EA2114CB177}" type="presParOf" srcId="{EDC651CD-3592-4B78-882C-11D74A632F3E}" destId="{15BEBAFC-DD9C-4A82-8836-12D14BD69B7D}" srcOrd="2" destOrd="0" presId="urn:microsoft.com/office/officeart/2005/8/layout/chevron1"/>
    <dgm:cxn modelId="{D1A3242F-F2C4-4476-B742-0E4039B1714A}" type="presParOf" srcId="{EDC651CD-3592-4B78-882C-11D74A632F3E}" destId="{6B310661-A376-4A9B-9378-5D6394BABCA0}" srcOrd="3" destOrd="0" presId="urn:microsoft.com/office/officeart/2005/8/layout/chevron1"/>
    <dgm:cxn modelId="{09A009D1-A949-47FC-9213-4B4D18235F9E}" type="presParOf" srcId="{EDC651CD-3592-4B78-882C-11D74A632F3E}" destId="{72CFFCB4-45FF-4ECF-9582-CC221F81D3B0}" srcOrd="4" destOrd="0" presId="urn:microsoft.com/office/officeart/2005/8/layout/chevron1"/>
    <dgm:cxn modelId="{8DF806FC-5C9E-4BCB-95F4-850D8794ED25}" type="presParOf" srcId="{EDC651CD-3592-4B78-882C-11D74A632F3E}" destId="{04BD5966-E252-4C5B-A714-886659280DE7}" srcOrd="5" destOrd="0" presId="urn:microsoft.com/office/officeart/2005/8/layout/chevron1"/>
    <dgm:cxn modelId="{9000789A-C09D-4E7B-A85E-56DC79278A19}" type="presParOf" srcId="{EDC651CD-3592-4B78-882C-11D74A632F3E}" destId="{83419C27-7F17-4335-A307-30234FB9F688}" srcOrd="6" destOrd="0" presId="urn:microsoft.com/office/officeart/2005/8/layout/chevron1"/>
    <dgm:cxn modelId="{9B973D56-B18E-4164-BD0E-AA89BE9950F4}" type="presParOf" srcId="{EDC651CD-3592-4B78-882C-11D74A632F3E}" destId="{1AE8E1A1-DBC8-43FA-B7FA-ACEE12AD1BE8}" srcOrd="7" destOrd="0" presId="urn:microsoft.com/office/officeart/2005/8/layout/chevron1"/>
    <dgm:cxn modelId="{ECA58F94-E179-46EF-A9DD-A3947EE742CB}" type="presParOf" srcId="{EDC651CD-3592-4B78-882C-11D74A632F3E}" destId="{A044DC60-729A-45B5-9FB8-788171E48237}" srcOrd="8" destOrd="0" presId="urn:microsoft.com/office/officeart/2005/8/layout/chevron1"/>
    <dgm:cxn modelId="{635F3AFF-ACE4-4830-9C00-E82205D71B77}" type="presParOf" srcId="{EDC651CD-3592-4B78-882C-11D74A632F3E}" destId="{CBD7A0F7-9A72-40A3-BF86-DE355F5F1AD4}" srcOrd="9" destOrd="0" presId="urn:microsoft.com/office/officeart/2005/8/layout/chevron1"/>
    <dgm:cxn modelId="{28A2D76F-7028-4B06-97F6-6FDFB5378E69}" type="presParOf" srcId="{EDC651CD-3592-4B78-882C-11D74A632F3E}" destId="{5E90106A-FF80-4B3D-9006-F5DC438B031B}" srcOrd="10" destOrd="0" presId="urn:microsoft.com/office/officeart/2005/8/layout/chevron1"/>
    <dgm:cxn modelId="{F780C376-29A6-41CA-8F04-2550004D90B5}" type="presParOf" srcId="{EDC651CD-3592-4B78-882C-11D74A632F3E}" destId="{19A0499E-5B76-40BF-A93E-DECC79E7423D}" srcOrd="11" destOrd="0" presId="urn:microsoft.com/office/officeart/2005/8/layout/chevron1"/>
    <dgm:cxn modelId="{094A2CC5-E21C-4E06-9B31-5C8FA1E081D4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1466084"/>
          <a:ext cx="1604125" cy="641650"/>
        </a:xfrm>
        <a:ln/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472F7B1C-591F-4441-9FBD-2F5264312D73}" type="presOf" srcId="{56B91D21-073C-49ED-B56A-79FC7102C755}" destId="{15BEBAFC-DD9C-4A82-8836-12D14BD69B7D}" srcOrd="0" destOrd="0" presId="urn:microsoft.com/office/officeart/2005/8/layout/chevron1"/>
    <dgm:cxn modelId="{D0E27102-032A-4182-AFBE-E9B3B5E633DF}" type="presOf" srcId="{93988D73-197F-4AC8-B449-F16E09675A47}" destId="{A044DC60-729A-45B5-9FB8-788171E48237}" srcOrd="0" destOrd="0" presId="urn:microsoft.com/office/officeart/2005/8/layout/chevron1"/>
    <dgm:cxn modelId="{F77230FD-5DC4-48A4-AA57-5B665638B496}" type="presOf" srcId="{BD3FDB21-9276-4D9E-8329-CA6F71247C52}" destId="{5E90106A-FF80-4B3D-9006-F5DC438B031B}" srcOrd="0" destOrd="0" presId="urn:microsoft.com/office/officeart/2005/8/layout/chevron1"/>
    <dgm:cxn modelId="{687BE1F5-3707-4DCA-AD9F-18C018EAE802}" type="presOf" srcId="{0F593378-8223-4E44-9453-2428FB279A08}" destId="{EDC651CD-3592-4B78-882C-11D74A632F3E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51BD4AEC-E56E-4E8C-BF4C-F957E759D070}" type="presOf" srcId="{78207587-E477-4931-ACF6-740C2B675F43}" destId="{83419C27-7F17-4335-A307-30234FB9F688}" srcOrd="0" destOrd="0" presId="urn:microsoft.com/office/officeart/2005/8/layout/chevron1"/>
    <dgm:cxn modelId="{5DC274B6-A1D2-4149-84C4-5A86D4B44954}" type="presOf" srcId="{FA69B2F9-7266-4B51-818A-B90F61109866}" destId="{6CC894A4-A0C2-43EE-95B7-A8360BEB8DB3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B2465F76-087B-4AB3-A620-41C7281CB8FD}" type="presOf" srcId="{6D8CC0F8-81FB-4713-AFD0-E639E36DA2A7}" destId="{45563C9E-A691-4411-B299-66FF2167A56B}" srcOrd="0" destOrd="0" presId="urn:microsoft.com/office/officeart/2005/8/layout/chevron1"/>
    <dgm:cxn modelId="{05FF684D-7021-4435-B34F-D18ED4BFC8AE}" type="presOf" srcId="{D7515923-151A-4346-B860-DD7D15E070EA}" destId="{72CFFCB4-45FF-4ECF-9582-CC221F81D3B0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C4DF7E71-C68F-4D7D-A01A-787A482C81A9}" type="presParOf" srcId="{EDC651CD-3592-4B78-882C-11D74A632F3E}" destId="{45563C9E-A691-4411-B299-66FF2167A56B}" srcOrd="0" destOrd="0" presId="urn:microsoft.com/office/officeart/2005/8/layout/chevron1"/>
    <dgm:cxn modelId="{AF354F77-2DD0-482F-8C54-BDB8E91B8429}" type="presParOf" srcId="{EDC651CD-3592-4B78-882C-11D74A632F3E}" destId="{75D640A0-D88F-4C99-85E0-E1AB5BA860A1}" srcOrd="1" destOrd="0" presId="urn:microsoft.com/office/officeart/2005/8/layout/chevron1"/>
    <dgm:cxn modelId="{121EFD4B-56ED-49A9-ACB5-314F5E5E04A4}" type="presParOf" srcId="{EDC651CD-3592-4B78-882C-11D74A632F3E}" destId="{15BEBAFC-DD9C-4A82-8836-12D14BD69B7D}" srcOrd="2" destOrd="0" presId="urn:microsoft.com/office/officeart/2005/8/layout/chevron1"/>
    <dgm:cxn modelId="{FD995AFF-EB58-4E75-9E9E-67EDFA0392F0}" type="presParOf" srcId="{EDC651CD-3592-4B78-882C-11D74A632F3E}" destId="{6B310661-A376-4A9B-9378-5D6394BABCA0}" srcOrd="3" destOrd="0" presId="urn:microsoft.com/office/officeart/2005/8/layout/chevron1"/>
    <dgm:cxn modelId="{0359CF3C-9EAC-41DD-B241-F6758F5AFE0A}" type="presParOf" srcId="{EDC651CD-3592-4B78-882C-11D74A632F3E}" destId="{72CFFCB4-45FF-4ECF-9582-CC221F81D3B0}" srcOrd="4" destOrd="0" presId="urn:microsoft.com/office/officeart/2005/8/layout/chevron1"/>
    <dgm:cxn modelId="{1AC41DCE-924E-464E-8978-F79AEBAE2A2A}" type="presParOf" srcId="{EDC651CD-3592-4B78-882C-11D74A632F3E}" destId="{04BD5966-E252-4C5B-A714-886659280DE7}" srcOrd="5" destOrd="0" presId="urn:microsoft.com/office/officeart/2005/8/layout/chevron1"/>
    <dgm:cxn modelId="{6E7B045F-159D-4E96-AA87-46EF0AD6E5E2}" type="presParOf" srcId="{EDC651CD-3592-4B78-882C-11D74A632F3E}" destId="{83419C27-7F17-4335-A307-30234FB9F688}" srcOrd="6" destOrd="0" presId="urn:microsoft.com/office/officeart/2005/8/layout/chevron1"/>
    <dgm:cxn modelId="{5F5B0BD5-57C8-45ED-B079-B1D3C4EA4A77}" type="presParOf" srcId="{EDC651CD-3592-4B78-882C-11D74A632F3E}" destId="{1AE8E1A1-DBC8-43FA-B7FA-ACEE12AD1BE8}" srcOrd="7" destOrd="0" presId="urn:microsoft.com/office/officeart/2005/8/layout/chevron1"/>
    <dgm:cxn modelId="{6870C303-3DA0-4E4A-8C97-FDDDEC67C6C4}" type="presParOf" srcId="{EDC651CD-3592-4B78-882C-11D74A632F3E}" destId="{A044DC60-729A-45B5-9FB8-788171E48237}" srcOrd="8" destOrd="0" presId="urn:microsoft.com/office/officeart/2005/8/layout/chevron1"/>
    <dgm:cxn modelId="{AD289848-C08E-49AE-BC56-125B053F592F}" type="presParOf" srcId="{EDC651CD-3592-4B78-882C-11D74A632F3E}" destId="{CBD7A0F7-9A72-40A3-BF86-DE355F5F1AD4}" srcOrd="9" destOrd="0" presId="urn:microsoft.com/office/officeart/2005/8/layout/chevron1"/>
    <dgm:cxn modelId="{D28CCB8F-0A96-4449-87C4-AA62BECA5603}" type="presParOf" srcId="{EDC651CD-3592-4B78-882C-11D74A632F3E}" destId="{5E90106A-FF80-4B3D-9006-F5DC438B031B}" srcOrd="10" destOrd="0" presId="urn:microsoft.com/office/officeart/2005/8/layout/chevron1"/>
    <dgm:cxn modelId="{112D33E3-B389-49FD-8B44-8F9A46F66F34}" type="presParOf" srcId="{EDC651CD-3592-4B78-882C-11D74A632F3E}" destId="{19A0499E-5B76-40BF-A93E-DECC79E7423D}" srcOrd="11" destOrd="0" presId="urn:microsoft.com/office/officeart/2005/8/layout/chevron1"/>
    <dgm:cxn modelId="{A95B7D02-42B8-4595-B319-EC3DC35FEB85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1466084"/>
          <a:ext cx="1604125" cy="641650"/>
        </a:xfrm>
        <a:ln/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086C999F-2B28-4E81-B114-F48BBC7AAA75}" type="presOf" srcId="{78207587-E477-4931-ACF6-740C2B675F43}" destId="{83419C27-7F17-4335-A307-30234FB9F688}" srcOrd="0" destOrd="0" presId="urn:microsoft.com/office/officeart/2005/8/layout/chevron1"/>
    <dgm:cxn modelId="{32F0B10F-C61E-4BE5-8C12-7A8EEC805405}" type="presOf" srcId="{0F593378-8223-4E44-9453-2428FB279A08}" destId="{EDC651CD-3592-4B78-882C-11D74A632F3E}" srcOrd="0" destOrd="0" presId="urn:microsoft.com/office/officeart/2005/8/layout/chevron1"/>
    <dgm:cxn modelId="{EF6B2FFD-DCBF-4971-ACCD-06DA0A1514B4}" type="presOf" srcId="{FA69B2F9-7266-4B51-818A-B90F61109866}" destId="{6CC894A4-A0C2-43EE-95B7-A8360BEB8DB3}" srcOrd="0" destOrd="0" presId="urn:microsoft.com/office/officeart/2005/8/layout/chevron1"/>
    <dgm:cxn modelId="{ABA6577A-E1EB-4F40-A148-A28BDB8ABB07}" type="presOf" srcId="{BD3FDB21-9276-4D9E-8329-CA6F71247C52}" destId="{5E90106A-FF80-4B3D-9006-F5DC438B031B}" srcOrd="0" destOrd="0" presId="urn:microsoft.com/office/officeart/2005/8/layout/chevron1"/>
    <dgm:cxn modelId="{C07A919C-87C0-490B-B94E-B5B3B19FB7BD}" type="presOf" srcId="{93988D73-197F-4AC8-B449-F16E09675A47}" destId="{A044DC60-729A-45B5-9FB8-788171E48237}" srcOrd="0" destOrd="0" presId="urn:microsoft.com/office/officeart/2005/8/layout/chevron1"/>
    <dgm:cxn modelId="{E598E69F-EF49-4628-95B3-8F4F1247AFAC}" type="presOf" srcId="{6D8CC0F8-81FB-4713-AFD0-E639E36DA2A7}" destId="{45563C9E-A691-4411-B299-66FF2167A56B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C4D7486A-2C54-49D4-865F-109C99D89D64}" type="presOf" srcId="{D7515923-151A-4346-B860-DD7D15E070EA}" destId="{72CFFCB4-45FF-4ECF-9582-CC221F81D3B0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75C985DF-61AB-4AB6-9910-505912BF77E1}" type="presOf" srcId="{56B91D21-073C-49ED-B56A-79FC7102C755}" destId="{15BEBAFC-DD9C-4A82-8836-12D14BD69B7D}" srcOrd="0" destOrd="0" presId="urn:microsoft.com/office/officeart/2005/8/layout/chevron1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4BD41B30-B119-41C4-AC74-CDD4472F4FD8}" type="presParOf" srcId="{EDC651CD-3592-4B78-882C-11D74A632F3E}" destId="{45563C9E-A691-4411-B299-66FF2167A56B}" srcOrd="0" destOrd="0" presId="urn:microsoft.com/office/officeart/2005/8/layout/chevron1"/>
    <dgm:cxn modelId="{696D125C-C5AF-43EC-A1D7-258B9B421492}" type="presParOf" srcId="{EDC651CD-3592-4B78-882C-11D74A632F3E}" destId="{75D640A0-D88F-4C99-85E0-E1AB5BA860A1}" srcOrd="1" destOrd="0" presId="urn:microsoft.com/office/officeart/2005/8/layout/chevron1"/>
    <dgm:cxn modelId="{FD0497C8-A170-49C6-831F-D960248BE2DD}" type="presParOf" srcId="{EDC651CD-3592-4B78-882C-11D74A632F3E}" destId="{15BEBAFC-DD9C-4A82-8836-12D14BD69B7D}" srcOrd="2" destOrd="0" presId="urn:microsoft.com/office/officeart/2005/8/layout/chevron1"/>
    <dgm:cxn modelId="{270E3C0C-FBBE-4B79-A3C8-D8107C05542D}" type="presParOf" srcId="{EDC651CD-3592-4B78-882C-11D74A632F3E}" destId="{6B310661-A376-4A9B-9378-5D6394BABCA0}" srcOrd="3" destOrd="0" presId="urn:microsoft.com/office/officeart/2005/8/layout/chevron1"/>
    <dgm:cxn modelId="{22886B7C-4F57-4254-9251-831A90660D62}" type="presParOf" srcId="{EDC651CD-3592-4B78-882C-11D74A632F3E}" destId="{72CFFCB4-45FF-4ECF-9582-CC221F81D3B0}" srcOrd="4" destOrd="0" presId="urn:microsoft.com/office/officeart/2005/8/layout/chevron1"/>
    <dgm:cxn modelId="{6CF6C9D6-A3D8-42A1-AB2A-91C37A713B9D}" type="presParOf" srcId="{EDC651CD-3592-4B78-882C-11D74A632F3E}" destId="{04BD5966-E252-4C5B-A714-886659280DE7}" srcOrd="5" destOrd="0" presId="urn:microsoft.com/office/officeart/2005/8/layout/chevron1"/>
    <dgm:cxn modelId="{000E2637-04A4-4875-A33B-4DBD4D84A3CE}" type="presParOf" srcId="{EDC651CD-3592-4B78-882C-11D74A632F3E}" destId="{83419C27-7F17-4335-A307-30234FB9F688}" srcOrd="6" destOrd="0" presId="urn:microsoft.com/office/officeart/2005/8/layout/chevron1"/>
    <dgm:cxn modelId="{84845326-4315-4CCA-A19D-8C05BB77BDFF}" type="presParOf" srcId="{EDC651CD-3592-4B78-882C-11D74A632F3E}" destId="{1AE8E1A1-DBC8-43FA-B7FA-ACEE12AD1BE8}" srcOrd="7" destOrd="0" presId="urn:microsoft.com/office/officeart/2005/8/layout/chevron1"/>
    <dgm:cxn modelId="{1B7DA376-6A64-4FB9-A0A3-CD5DBF097776}" type="presParOf" srcId="{EDC651CD-3592-4B78-882C-11D74A632F3E}" destId="{A044DC60-729A-45B5-9FB8-788171E48237}" srcOrd="8" destOrd="0" presId="urn:microsoft.com/office/officeart/2005/8/layout/chevron1"/>
    <dgm:cxn modelId="{60F5D969-1689-40B3-BAEA-FFF2021961CB}" type="presParOf" srcId="{EDC651CD-3592-4B78-882C-11D74A632F3E}" destId="{CBD7A0F7-9A72-40A3-BF86-DE355F5F1AD4}" srcOrd="9" destOrd="0" presId="urn:microsoft.com/office/officeart/2005/8/layout/chevron1"/>
    <dgm:cxn modelId="{B6B2A4F0-A514-40A6-B691-54AF9877087F}" type="presParOf" srcId="{EDC651CD-3592-4B78-882C-11D74A632F3E}" destId="{5E90106A-FF80-4B3D-9006-F5DC438B031B}" srcOrd="10" destOrd="0" presId="urn:microsoft.com/office/officeart/2005/8/layout/chevron1"/>
    <dgm:cxn modelId="{A804913A-9DE9-46F4-A2A6-389041D61B80}" type="presParOf" srcId="{EDC651CD-3592-4B78-882C-11D74A632F3E}" destId="{19A0499E-5B76-40BF-A93E-DECC79E7423D}" srcOrd="11" destOrd="0" presId="urn:microsoft.com/office/officeart/2005/8/layout/chevron1"/>
    <dgm:cxn modelId="{887B8637-E30B-4E9A-BAF1-0303B47F8E9E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2197565"/>
          <a:ext cx="1604125" cy="641650"/>
        </a:xfrm>
        <a:ln/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DF34EFD2-621E-4B84-8226-A447D8A16DE2}" type="presOf" srcId="{FA69B2F9-7266-4B51-818A-B90F61109866}" destId="{6CC894A4-A0C2-43EE-95B7-A8360BEB8DB3}" srcOrd="0" destOrd="0" presId="urn:microsoft.com/office/officeart/2005/8/layout/chevron1"/>
    <dgm:cxn modelId="{EA2536F9-AF5D-4593-B33A-8AD60CFD4F78}" type="presOf" srcId="{93988D73-197F-4AC8-B449-F16E09675A47}" destId="{A044DC60-729A-45B5-9FB8-788171E48237}" srcOrd="0" destOrd="0" presId="urn:microsoft.com/office/officeart/2005/8/layout/chevron1"/>
    <dgm:cxn modelId="{074E90B4-FDE4-4BC8-88AC-AB8CD1D69393}" type="presOf" srcId="{D7515923-151A-4346-B860-DD7D15E070EA}" destId="{72CFFCB4-45FF-4ECF-9582-CC221F81D3B0}" srcOrd="0" destOrd="0" presId="urn:microsoft.com/office/officeart/2005/8/layout/chevron1"/>
    <dgm:cxn modelId="{F794D673-8164-431B-8631-1F8C7FD523D2}" type="presOf" srcId="{BD3FDB21-9276-4D9E-8329-CA6F71247C52}" destId="{5E90106A-FF80-4B3D-9006-F5DC438B031B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5CB635B4-764A-44E8-B6F9-ACD7954F8DF6}" type="presOf" srcId="{0F593378-8223-4E44-9453-2428FB279A08}" destId="{EDC651CD-3592-4B78-882C-11D74A632F3E}" srcOrd="0" destOrd="0" presId="urn:microsoft.com/office/officeart/2005/8/layout/chevron1"/>
    <dgm:cxn modelId="{F8CD2A47-086D-49CE-B963-B1153ABEDEA7}" type="presOf" srcId="{6D8CC0F8-81FB-4713-AFD0-E639E36DA2A7}" destId="{45563C9E-A691-4411-B299-66FF2167A56B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073002CF-2E47-423B-81E9-008DC9679512}" type="presOf" srcId="{78207587-E477-4931-ACF6-740C2B675F43}" destId="{83419C27-7F17-4335-A307-30234FB9F688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E173E64E-53FF-4F70-9A46-1AC09F820892}" type="presOf" srcId="{56B91D21-073C-49ED-B56A-79FC7102C755}" destId="{15BEBAFC-DD9C-4A82-8836-12D14BD69B7D}" srcOrd="0" destOrd="0" presId="urn:microsoft.com/office/officeart/2005/8/layout/chevron1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DB9201FE-3C51-487F-85D0-7AF083EB0646}" type="presParOf" srcId="{EDC651CD-3592-4B78-882C-11D74A632F3E}" destId="{45563C9E-A691-4411-B299-66FF2167A56B}" srcOrd="0" destOrd="0" presId="urn:microsoft.com/office/officeart/2005/8/layout/chevron1"/>
    <dgm:cxn modelId="{A67C182B-637F-4425-BF25-F8E4DF7ECC8C}" type="presParOf" srcId="{EDC651CD-3592-4B78-882C-11D74A632F3E}" destId="{75D640A0-D88F-4C99-85E0-E1AB5BA860A1}" srcOrd="1" destOrd="0" presId="urn:microsoft.com/office/officeart/2005/8/layout/chevron1"/>
    <dgm:cxn modelId="{A498F8C1-B766-497E-99EB-E3028C0EA3B0}" type="presParOf" srcId="{EDC651CD-3592-4B78-882C-11D74A632F3E}" destId="{15BEBAFC-DD9C-4A82-8836-12D14BD69B7D}" srcOrd="2" destOrd="0" presId="urn:microsoft.com/office/officeart/2005/8/layout/chevron1"/>
    <dgm:cxn modelId="{9D3DA45E-83B3-494F-A535-CCE0633760EB}" type="presParOf" srcId="{EDC651CD-3592-4B78-882C-11D74A632F3E}" destId="{6B310661-A376-4A9B-9378-5D6394BABCA0}" srcOrd="3" destOrd="0" presId="urn:microsoft.com/office/officeart/2005/8/layout/chevron1"/>
    <dgm:cxn modelId="{1D24E462-3ABA-40DB-A04F-565A021D39B0}" type="presParOf" srcId="{EDC651CD-3592-4B78-882C-11D74A632F3E}" destId="{72CFFCB4-45FF-4ECF-9582-CC221F81D3B0}" srcOrd="4" destOrd="0" presId="urn:microsoft.com/office/officeart/2005/8/layout/chevron1"/>
    <dgm:cxn modelId="{B8794052-6EC2-4498-A7DF-701040DE394F}" type="presParOf" srcId="{EDC651CD-3592-4B78-882C-11D74A632F3E}" destId="{04BD5966-E252-4C5B-A714-886659280DE7}" srcOrd="5" destOrd="0" presId="urn:microsoft.com/office/officeart/2005/8/layout/chevron1"/>
    <dgm:cxn modelId="{27361734-1924-48BC-98B7-F198DC868727}" type="presParOf" srcId="{EDC651CD-3592-4B78-882C-11D74A632F3E}" destId="{83419C27-7F17-4335-A307-30234FB9F688}" srcOrd="6" destOrd="0" presId="urn:microsoft.com/office/officeart/2005/8/layout/chevron1"/>
    <dgm:cxn modelId="{CA7A7898-4574-4316-B625-F7AB228EEDA8}" type="presParOf" srcId="{EDC651CD-3592-4B78-882C-11D74A632F3E}" destId="{1AE8E1A1-DBC8-43FA-B7FA-ACEE12AD1BE8}" srcOrd="7" destOrd="0" presId="urn:microsoft.com/office/officeart/2005/8/layout/chevron1"/>
    <dgm:cxn modelId="{62DF7A41-CA80-4D60-A563-4ABE40626193}" type="presParOf" srcId="{EDC651CD-3592-4B78-882C-11D74A632F3E}" destId="{A044DC60-729A-45B5-9FB8-788171E48237}" srcOrd="8" destOrd="0" presId="urn:microsoft.com/office/officeart/2005/8/layout/chevron1"/>
    <dgm:cxn modelId="{27E46548-DB5D-4A25-83F6-8AAD2D891545}" type="presParOf" srcId="{EDC651CD-3592-4B78-882C-11D74A632F3E}" destId="{CBD7A0F7-9A72-40A3-BF86-DE355F5F1AD4}" srcOrd="9" destOrd="0" presId="urn:microsoft.com/office/officeart/2005/8/layout/chevron1"/>
    <dgm:cxn modelId="{2553F7BB-3E13-4B7B-A1CC-399CEC6483B8}" type="presParOf" srcId="{EDC651CD-3592-4B78-882C-11D74A632F3E}" destId="{5E90106A-FF80-4B3D-9006-F5DC438B031B}" srcOrd="10" destOrd="0" presId="urn:microsoft.com/office/officeart/2005/8/layout/chevron1"/>
    <dgm:cxn modelId="{590F751B-6D22-491D-9CB1-5801B4C47A00}" type="presParOf" srcId="{EDC651CD-3592-4B78-882C-11D74A632F3E}" destId="{19A0499E-5B76-40BF-A93E-DECC79E7423D}" srcOrd="11" destOrd="0" presId="urn:microsoft.com/office/officeart/2005/8/layout/chevron1"/>
    <dgm:cxn modelId="{211576A5-F0A2-41C0-BC21-9C921A12FBFA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2929046"/>
          <a:ext cx="1604125" cy="641650"/>
        </a:xfrm>
        <a:ln/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/>
      <dgm:spPr>
        <a:xfrm>
          <a:off x="24106" y="3660527"/>
          <a:ext cx="1604125" cy="641650"/>
        </a:xfr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BB57A9F1-32C9-4979-BD4C-138FFD6D769E}" type="presOf" srcId="{BD3FDB21-9276-4D9E-8329-CA6F71247C52}" destId="{5E90106A-FF80-4B3D-9006-F5DC438B031B}" srcOrd="0" destOrd="0" presId="urn:microsoft.com/office/officeart/2005/8/layout/chevron1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8347C251-D318-42EF-A664-E8C003A407AE}" type="presOf" srcId="{78207587-E477-4931-ACF6-740C2B675F43}" destId="{83419C27-7F17-4335-A307-30234FB9F688}" srcOrd="0" destOrd="0" presId="urn:microsoft.com/office/officeart/2005/8/layout/chevron1"/>
    <dgm:cxn modelId="{66882A43-0009-40CF-B574-86976022BC7D}" type="presOf" srcId="{56B91D21-073C-49ED-B56A-79FC7102C755}" destId="{15BEBAFC-DD9C-4A82-8836-12D14BD69B7D}" srcOrd="0" destOrd="0" presId="urn:microsoft.com/office/officeart/2005/8/layout/chevron1"/>
    <dgm:cxn modelId="{FCE834D8-5713-4A80-8F34-0AD2486660D0}" type="presOf" srcId="{0F593378-8223-4E44-9453-2428FB279A08}" destId="{EDC651CD-3592-4B78-882C-11D74A632F3E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7061B8B0-D656-4BBE-BA0B-777CDB3F38E6}" type="presOf" srcId="{D7515923-151A-4346-B860-DD7D15E070EA}" destId="{72CFFCB4-45FF-4ECF-9582-CC221F81D3B0}" srcOrd="0" destOrd="0" presId="urn:microsoft.com/office/officeart/2005/8/layout/chevron1"/>
    <dgm:cxn modelId="{C5AF1DC0-F0B4-459A-A3C0-ABBB0EE4E915}" type="presOf" srcId="{FA69B2F9-7266-4B51-818A-B90F61109866}" destId="{6CC894A4-A0C2-43EE-95B7-A8360BEB8DB3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1DEF3EAA-F690-4B33-99C7-09785C0B72ED}" type="presOf" srcId="{93988D73-197F-4AC8-B449-F16E09675A47}" destId="{A044DC60-729A-45B5-9FB8-788171E48237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8A67CD18-8297-4750-951E-366B727BEACB}" type="presOf" srcId="{6D8CC0F8-81FB-4713-AFD0-E639E36DA2A7}" destId="{45563C9E-A691-4411-B299-66FF2167A56B}" srcOrd="0" destOrd="0" presId="urn:microsoft.com/office/officeart/2005/8/layout/chevron1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90FB7A80-B3F3-427F-B223-E3CBE641D050}" type="presParOf" srcId="{EDC651CD-3592-4B78-882C-11D74A632F3E}" destId="{45563C9E-A691-4411-B299-66FF2167A56B}" srcOrd="0" destOrd="0" presId="urn:microsoft.com/office/officeart/2005/8/layout/chevron1"/>
    <dgm:cxn modelId="{5A264C43-CBBD-4790-845C-88598DAF2797}" type="presParOf" srcId="{EDC651CD-3592-4B78-882C-11D74A632F3E}" destId="{75D640A0-D88F-4C99-85E0-E1AB5BA860A1}" srcOrd="1" destOrd="0" presId="urn:microsoft.com/office/officeart/2005/8/layout/chevron1"/>
    <dgm:cxn modelId="{89E477B6-2CB9-44A8-9832-84E87AEA1DA6}" type="presParOf" srcId="{EDC651CD-3592-4B78-882C-11D74A632F3E}" destId="{15BEBAFC-DD9C-4A82-8836-12D14BD69B7D}" srcOrd="2" destOrd="0" presId="urn:microsoft.com/office/officeart/2005/8/layout/chevron1"/>
    <dgm:cxn modelId="{2BE51DD6-3971-4920-BF63-DE86CBC58721}" type="presParOf" srcId="{EDC651CD-3592-4B78-882C-11D74A632F3E}" destId="{6B310661-A376-4A9B-9378-5D6394BABCA0}" srcOrd="3" destOrd="0" presId="urn:microsoft.com/office/officeart/2005/8/layout/chevron1"/>
    <dgm:cxn modelId="{D9134216-BA1E-4734-B980-A375614C98E5}" type="presParOf" srcId="{EDC651CD-3592-4B78-882C-11D74A632F3E}" destId="{72CFFCB4-45FF-4ECF-9582-CC221F81D3B0}" srcOrd="4" destOrd="0" presId="urn:microsoft.com/office/officeart/2005/8/layout/chevron1"/>
    <dgm:cxn modelId="{1684575B-49E3-4A02-B78C-AE55EEE58C94}" type="presParOf" srcId="{EDC651CD-3592-4B78-882C-11D74A632F3E}" destId="{04BD5966-E252-4C5B-A714-886659280DE7}" srcOrd="5" destOrd="0" presId="urn:microsoft.com/office/officeart/2005/8/layout/chevron1"/>
    <dgm:cxn modelId="{4E5E898C-CAE4-4669-9EC1-BBD28FDD9E42}" type="presParOf" srcId="{EDC651CD-3592-4B78-882C-11D74A632F3E}" destId="{83419C27-7F17-4335-A307-30234FB9F688}" srcOrd="6" destOrd="0" presId="urn:microsoft.com/office/officeart/2005/8/layout/chevron1"/>
    <dgm:cxn modelId="{851AD725-523A-489F-BB59-C5352E8DFCA5}" type="presParOf" srcId="{EDC651CD-3592-4B78-882C-11D74A632F3E}" destId="{1AE8E1A1-DBC8-43FA-B7FA-ACEE12AD1BE8}" srcOrd="7" destOrd="0" presId="urn:microsoft.com/office/officeart/2005/8/layout/chevron1"/>
    <dgm:cxn modelId="{EBA9E38B-BA16-4023-9265-0363E18FB995}" type="presParOf" srcId="{EDC651CD-3592-4B78-882C-11D74A632F3E}" destId="{A044DC60-729A-45B5-9FB8-788171E48237}" srcOrd="8" destOrd="0" presId="urn:microsoft.com/office/officeart/2005/8/layout/chevron1"/>
    <dgm:cxn modelId="{DE26E8C2-8FB2-4C01-89D4-D36F486185A3}" type="presParOf" srcId="{EDC651CD-3592-4B78-882C-11D74A632F3E}" destId="{CBD7A0F7-9A72-40A3-BF86-DE355F5F1AD4}" srcOrd="9" destOrd="0" presId="urn:microsoft.com/office/officeart/2005/8/layout/chevron1"/>
    <dgm:cxn modelId="{D241364B-0EE1-4E04-AF30-6887DC1E3AE3}" type="presParOf" srcId="{EDC651CD-3592-4B78-882C-11D74A632F3E}" destId="{5E90106A-FF80-4B3D-9006-F5DC438B031B}" srcOrd="10" destOrd="0" presId="urn:microsoft.com/office/officeart/2005/8/layout/chevron1"/>
    <dgm:cxn modelId="{B704D7C8-F924-4080-9575-4D3F7AD404C6}" type="presParOf" srcId="{EDC651CD-3592-4B78-882C-11D74A632F3E}" destId="{19A0499E-5B76-40BF-A93E-DECC79E7423D}" srcOrd="11" destOrd="0" presId="urn:microsoft.com/office/officeart/2005/8/layout/chevron1"/>
    <dgm:cxn modelId="{8A05B9A4-AA7C-4B57-A213-634B5447E838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593378-8223-4E44-9453-2428FB279A08}" type="doc">
      <dgm:prSet loTypeId="urn:microsoft.com/office/officeart/2005/8/layout/chevron1" loCatId="process" qsTypeId="urn:microsoft.com/office/officeart/2005/8/quickstyle/simple1" qsCatId="simple" csTypeId="urn:microsoft.com/office/officeart/2005/8/colors/accent1_1" csCatId="accent1" phldr="1"/>
      <dgm:spPr/>
    </dgm:pt>
    <dgm:pt modelId="{56B91D21-073C-49ED-B56A-79FC7102C755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75BC7F6E-B517-4C39-8B69-045F57FACE00}" type="par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1751C7C8-BEC5-4A9B-B1C5-3184F78A1161}" type="sibTrans" cxnId="{91EB7E46-A59A-49A1-8334-A24B18D100D9}">
      <dgm:prSet/>
      <dgm:spPr/>
      <dgm:t>
        <a:bodyPr/>
        <a:lstStyle/>
        <a:p>
          <a:pPr algn="ctr"/>
          <a:endParaRPr lang="fr-FR"/>
        </a:p>
      </dgm:t>
    </dgm:pt>
    <dgm:pt modelId="{D7515923-151A-4346-B860-DD7D15E070EA}">
      <dgm:prSet phldrT="[Texte]"/>
      <dgm:spPr>
        <a:xfrm>
          <a:off x="24106" y="734603"/>
          <a:ext cx="1604125" cy="641650"/>
        </a:xfr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gm:t>
    </dgm:pt>
    <dgm:pt modelId="{4C120A5E-7F1B-4500-9537-E4C377BC0CCC}" type="par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B0ED063A-F7B9-4EFE-9C4F-C636AA5558B1}" type="sibTrans" cxnId="{0D36EAE7-C17F-498D-8C59-C16755B93971}">
      <dgm:prSet/>
      <dgm:spPr/>
      <dgm:t>
        <a:bodyPr/>
        <a:lstStyle/>
        <a:p>
          <a:pPr algn="ctr"/>
          <a:endParaRPr lang="fr-FR"/>
        </a:p>
      </dgm:t>
    </dgm:pt>
    <dgm:pt modelId="{78207587-E477-4931-ACF6-740C2B675F43}">
      <dgm:prSet phldrT="[Texte]"/>
      <dgm:spPr>
        <a:xfrm>
          <a:off x="24106" y="1466084"/>
          <a:ext cx="1604125" cy="641650"/>
        </a:xfr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gm:t>
    </dgm:pt>
    <dgm:pt modelId="{CAEF9571-DE7E-4461-B893-94420B055E1E}" type="par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5B58F2A2-83F6-4D86-9A35-42AEDA6B1D35}" type="sibTrans" cxnId="{00A1D3A3-EC3C-47D2-87C3-24F064AB0198}">
      <dgm:prSet/>
      <dgm:spPr/>
      <dgm:t>
        <a:bodyPr/>
        <a:lstStyle/>
        <a:p>
          <a:pPr algn="ctr"/>
          <a:endParaRPr lang="fr-FR"/>
        </a:p>
      </dgm:t>
    </dgm:pt>
    <dgm:pt modelId="{93988D73-197F-4AC8-B449-F16E09675A47}">
      <dgm:prSet/>
      <dgm:spPr>
        <a:xfrm>
          <a:off x="24106" y="2197565"/>
          <a:ext cx="1604125" cy="641650"/>
        </a:xfr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b="0" i="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gm:t>
    </dgm:pt>
    <dgm:pt modelId="{D06AB516-BEEF-4A85-A580-EE40DD24561D}" type="par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F55E30D3-FA2C-4C0A-ACFF-89ECA28AD114}" type="sibTrans" cxnId="{B6D32BF8-73A5-4EDF-8491-955FD48FD381}">
      <dgm:prSet/>
      <dgm:spPr/>
      <dgm:t>
        <a:bodyPr/>
        <a:lstStyle/>
        <a:p>
          <a:pPr algn="ctr"/>
          <a:endParaRPr lang="fr-FR"/>
        </a:p>
      </dgm:t>
    </dgm:pt>
    <dgm:pt modelId="{BD3FDB21-9276-4D9E-8329-CA6F71247C52}">
      <dgm:prSet/>
      <dgm:spPr>
        <a:xfrm>
          <a:off x="24106" y="2929046"/>
          <a:ext cx="1604125" cy="641650"/>
        </a:xfr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gm:t>
    </dgm:pt>
    <dgm:pt modelId="{836B64BC-20F8-4041-B535-02AD47BD0E50}" type="par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C6BCC0CD-7335-4ED9-8D28-172C3D4251DC}" type="sibTrans" cxnId="{9240703A-6837-4DB8-A52E-A45273D8E70A}">
      <dgm:prSet/>
      <dgm:spPr/>
      <dgm:t>
        <a:bodyPr/>
        <a:lstStyle/>
        <a:p>
          <a:pPr algn="ctr"/>
          <a:endParaRPr lang="fr-FR"/>
        </a:p>
      </dgm:t>
    </dgm:pt>
    <dgm:pt modelId="{FA69B2F9-7266-4B51-818A-B90F61109866}">
      <dgm:prSet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xfrm>
          <a:off x="24106" y="3660527"/>
          <a:ext cx="1604125" cy="641650"/>
        </a:xfrm>
        <a:ln/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90C84CDE-9912-4B75-AA87-AB4D325B3EFF}" type="par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3735C5A1-4A1F-4192-8976-98EE1F5CACBC}" type="sibTrans" cxnId="{A03A73A1-E455-422F-8EFD-B4293ECD0BBD}">
      <dgm:prSet/>
      <dgm:spPr/>
      <dgm:t>
        <a:bodyPr/>
        <a:lstStyle/>
        <a:p>
          <a:pPr algn="ctr"/>
          <a:endParaRPr lang="fr-FR"/>
        </a:p>
      </dgm:t>
    </dgm:pt>
    <dgm:pt modelId="{6D8CC0F8-81FB-4713-AFD0-E639E36DA2A7}">
      <dgm:prSet phldrT="[Texte]"/>
      <dgm:spPr>
        <a:xfrm>
          <a:off x="24106" y="3122"/>
          <a:ext cx="1604125" cy="641650"/>
        </a:xfr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 algn="ctr"/>
          <a:r>
            <a:rPr lang="fr-FR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gm:t>
    </dgm:pt>
    <dgm:pt modelId="{CE56299A-2B5B-42CE-B161-23F26EB30ABF}" type="par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DBCA250C-9486-4E4D-A90A-F9AA112CC888}" type="sibTrans" cxnId="{058443F0-C07B-4056-B4CA-CE79819F8AE2}">
      <dgm:prSet/>
      <dgm:spPr/>
      <dgm:t>
        <a:bodyPr/>
        <a:lstStyle/>
        <a:p>
          <a:pPr algn="ctr"/>
          <a:endParaRPr lang="fr-FR"/>
        </a:p>
      </dgm:t>
    </dgm:pt>
    <dgm:pt modelId="{EDC651CD-3592-4B78-882C-11D74A632F3E}" type="pres">
      <dgm:prSet presAssocID="{0F593378-8223-4E44-9453-2428FB279A08}" presName="Name0" presStyleCnt="0">
        <dgm:presLayoutVars>
          <dgm:dir/>
          <dgm:animLvl val="lvl"/>
          <dgm:resizeHandles val="exact"/>
        </dgm:presLayoutVars>
      </dgm:prSet>
      <dgm:spPr/>
    </dgm:pt>
    <dgm:pt modelId="{45563C9E-A691-4411-B299-66FF2167A56B}" type="pres">
      <dgm:prSet presAssocID="{6D8CC0F8-81FB-4713-AFD0-E639E36DA2A7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75D640A0-D88F-4C99-85E0-E1AB5BA860A1}" type="pres">
      <dgm:prSet presAssocID="{DBCA250C-9486-4E4D-A90A-F9AA112CC888}" presName="parTxOnlySpace" presStyleCnt="0"/>
      <dgm:spPr/>
    </dgm:pt>
    <dgm:pt modelId="{15BEBAFC-DD9C-4A82-8836-12D14BD69B7D}" type="pres">
      <dgm:prSet presAssocID="{56B91D21-073C-49ED-B56A-79FC7102C755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B310661-A376-4A9B-9378-5D6394BABCA0}" type="pres">
      <dgm:prSet presAssocID="{1751C7C8-BEC5-4A9B-B1C5-3184F78A1161}" presName="parTxOnlySpace" presStyleCnt="0"/>
      <dgm:spPr/>
    </dgm:pt>
    <dgm:pt modelId="{72CFFCB4-45FF-4ECF-9582-CC221F81D3B0}" type="pres">
      <dgm:prSet presAssocID="{D7515923-151A-4346-B860-DD7D15E070EA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4BD5966-E252-4C5B-A714-886659280DE7}" type="pres">
      <dgm:prSet presAssocID="{B0ED063A-F7B9-4EFE-9C4F-C636AA5558B1}" presName="parTxOnlySpace" presStyleCnt="0"/>
      <dgm:spPr/>
    </dgm:pt>
    <dgm:pt modelId="{83419C27-7F17-4335-A307-30234FB9F688}" type="pres">
      <dgm:prSet presAssocID="{78207587-E477-4931-ACF6-740C2B675F43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AE8E1A1-DBC8-43FA-B7FA-ACEE12AD1BE8}" type="pres">
      <dgm:prSet presAssocID="{5B58F2A2-83F6-4D86-9A35-42AEDA6B1D35}" presName="parTxOnlySpace" presStyleCnt="0"/>
      <dgm:spPr/>
    </dgm:pt>
    <dgm:pt modelId="{A044DC60-729A-45B5-9FB8-788171E48237}" type="pres">
      <dgm:prSet presAssocID="{93988D73-197F-4AC8-B449-F16E09675A47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BD7A0F7-9A72-40A3-BF86-DE355F5F1AD4}" type="pres">
      <dgm:prSet presAssocID="{F55E30D3-FA2C-4C0A-ACFF-89ECA28AD114}" presName="parTxOnlySpace" presStyleCnt="0"/>
      <dgm:spPr/>
    </dgm:pt>
    <dgm:pt modelId="{5E90106A-FF80-4B3D-9006-F5DC438B031B}" type="pres">
      <dgm:prSet presAssocID="{BD3FDB21-9276-4D9E-8329-CA6F71247C52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9A0499E-5B76-40BF-A93E-DECC79E7423D}" type="pres">
      <dgm:prSet presAssocID="{C6BCC0CD-7335-4ED9-8D28-172C3D4251DC}" presName="parTxOnlySpace" presStyleCnt="0"/>
      <dgm:spPr/>
    </dgm:pt>
    <dgm:pt modelId="{6CC894A4-A0C2-43EE-95B7-A8360BEB8DB3}" type="pres">
      <dgm:prSet presAssocID="{FA69B2F9-7266-4B51-818A-B90F61109866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A03A73A1-E455-422F-8EFD-B4293ECD0BBD}" srcId="{0F593378-8223-4E44-9453-2428FB279A08}" destId="{FA69B2F9-7266-4B51-818A-B90F61109866}" srcOrd="6" destOrd="0" parTransId="{90C84CDE-9912-4B75-AA87-AB4D325B3EFF}" sibTransId="{3735C5A1-4A1F-4192-8976-98EE1F5CACBC}"/>
    <dgm:cxn modelId="{0D36EAE7-C17F-498D-8C59-C16755B93971}" srcId="{0F593378-8223-4E44-9453-2428FB279A08}" destId="{D7515923-151A-4346-B860-DD7D15E070EA}" srcOrd="2" destOrd="0" parTransId="{4C120A5E-7F1B-4500-9537-E4C377BC0CCC}" sibTransId="{B0ED063A-F7B9-4EFE-9C4F-C636AA5558B1}"/>
    <dgm:cxn modelId="{5CEE3F5C-3FE7-48C0-AA8C-4F2F53339F6D}" type="presOf" srcId="{BD3FDB21-9276-4D9E-8329-CA6F71247C52}" destId="{5E90106A-FF80-4B3D-9006-F5DC438B031B}" srcOrd="0" destOrd="0" presId="urn:microsoft.com/office/officeart/2005/8/layout/chevron1"/>
    <dgm:cxn modelId="{B6D32BF8-73A5-4EDF-8491-955FD48FD381}" srcId="{0F593378-8223-4E44-9453-2428FB279A08}" destId="{93988D73-197F-4AC8-B449-F16E09675A47}" srcOrd="4" destOrd="0" parTransId="{D06AB516-BEEF-4A85-A580-EE40DD24561D}" sibTransId="{F55E30D3-FA2C-4C0A-ACFF-89ECA28AD114}"/>
    <dgm:cxn modelId="{6917D4A7-072C-4C23-92F8-EAF8AA22B211}" type="presOf" srcId="{93988D73-197F-4AC8-B449-F16E09675A47}" destId="{A044DC60-729A-45B5-9FB8-788171E48237}" srcOrd="0" destOrd="0" presId="urn:microsoft.com/office/officeart/2005/8/layout/chevron1"/>
    <dgm:cxn modelId="{91EB7E46-A59A-49A1-8334-A24B18D100D9}" srcId="{0F593378-8223-4E44-9453-2428FB279A08}" destId="{56B91D21-073C-49ED-B56A-79FC7102C755}" srcOrd="1" destOrd="0" parTransId="{75BC7F6E-B517-4C39-8B69-045F57FACE00}" sibTransId="{1751C7C8-BEC5-4A9B-B1C5-3184F78A1161}"/>
    <dgm:cxn modelId="{BA269371-2956-4440-8FF4-BCA5BA077572}" type="presOf" srcId="{56B91D21-073C-49ED-B56A-79FC7102C755}" destId="{15BEBAFC-DD9C-4A82-8836-12D14BD69B7D}" srcOrd="0" destOrd="0" presId="urn:microsoft.com/office/officeart/2005/8/layout/chevron1"/>
    <dgm:cxn modelId="{058443F0-C07B-4056-B4CA-CE79819F8AE2}" srcId="{0F593378-8223-4E44-9453-2428FB279A08}" destId="{6D8CC0F8-81FB-4713-AFD0-E639E36DA2A7}" srcOrd="0" destOrd="0" parTransId="{CE56299A-2B5B-42CE-B161-23F26EB30ABF}" sibTransId="{DBCA250C-9486-4E4D-A90A-F9AA112CC888}"/>
    <dgm:cxn modelId="{7270E5B9-915C-45D0-83BA-8948B7B62160}" type="presOf" srcId="{D7515923-151A-4346-B860-DD7D15E070EA}" destId="{72CFFCB4-45FF-4ECF-9582-CC221F81D3B0}" srcOrd="0" destOrd="0" presId="urn:microsoft.com/office/officeart/2005/8/layout/chevron1"/>
    <dgm:cxn modelId="{FFD89CC2-523E-486D-9E67-CE5A684E97EA}" type="presOf" srcId="{FA69B2F9-7266-4B51-818A-B90F61109866}" destId="{6CC894A4-A0C2-43EE-95B7-A8360BEB8DB3}" srcOrd="0" destOrd="0" presId="urn:microsoft.com/office/officeart/2005/8/layout/chevron1"/>
    <dgm:cxn modelId="{AA639812-AE96-4730-887A-1BAC7F76F1BD}" type="presOf" srcId="{0F593378-8223-4E44-9453-2428FB279A08}" destId="{EDC651CD-3592-4B78-882C-11D74A632F3E}" srcOrd="0" destOrd="0" presId="urn:microsoft.com/office/officeart/2005/8/layout/chevron1"/>
    <dgm:cxn modelId="{9240703A-6837-4DB8-A52E-A45273D8E70A}" srcId="{0F593378-8223-4E44-9453-2428FB279A08}" destId="{BD3FDB21-9276-4D9E-8329-CA6F71247C52}" srcOrd="5" destOrd="0" parTransId="{836B64BC-20F8-4041-B535-02AD47BD0E50}" sibTransId="{C6BCC0CD-7335-4ED9-8D28-172C3D4251DC}"/>
    <dgm:cxn modelId="{00A1D3A3-EC3C-47D2-87C3-24F064AB0198}" srcId="{0F593378-8223-4E44-9453-2428FB279A08}" destId="{78207587-E477-4931-ACF6-740C2B675F43}" srcOrd="3" destOrd="0" parTransId="{CAEF9571-DE7E-4461-B893-94420B055E1E}" sibTransId="{5B58F2A2-83F6-4D86-9A35-42AEDA6B1D35}"/>
    <dgm:cxn modelId="{5E1D1952-1FB0-4FDB-84E8-C9666E13250A}" type="presOf" srcId="{6D8CC0F8-81FB-4713-AFD0-E639E36DA2A7}" destId="{45563C9E-A691-4411-B299-66FF2167A56B}" srcOrd="0" destOrd="0" presId="urn:microsoft.com/office/officeart/2005/8/layout/chevron1"/>
    <dgm:cxn modelId="{E7C529ED-0C55-4FD6-93BD-5CB0B03570F1}" type="presOf" srcId="{78207587-E477-4931-ACF6-740C2B675F43}" destId="{83419C27-7F17-4335-A307-30234FB9F688}" srcOrd="0" destOrd="0" presId="urn:microsoft.com/office/officeart/2005/8/layout/chevron1"/>
    <dgm:cxn modelId="{BC4EA85B-D5DA-40A5-8342-5837F9858EAF}" type="presParOf" srcId="{EDC651CD-3592-4B78-882C-11D74A632F3E}" destId="{45563C9E-A691-4411-B299-66FF2167A56B}" srcOrd="0" destOrd="0" presId="urn:microsoft.com/office/officeart/2005/8/layout/chevron1"/>
    <dgm:cxn modelId="{3D6E0F24-D6C8-4926-931E-6F641EC861F8}" type="presParOf" srcId="{EDC651CD-3592-4B78-882C-11D74A632F3E}" destId="{75D640A0-D88F-4C99-85E0-E1AB5BA860A1}" srcOrd="1" destOrd="0" presId="urn:microsoft.com/office/officeart/2005/8/layout/chevron1"/>
    <dgm:cxn modelId="{4F95CE28-6311-4133-B7B7-A65F945F38FB}" type="presParOf" srcId="{EDC651CD-3592-4B78-882C-11D74A632F3E}" destId="{15BEBAFC-DD9C-4A82-8836-12D14BD69B7D}" srcOrd="2" destOrd="0" presId="urn:microsoft.com/office/officeart/2005/8/layout/chevron1"/>
    <dgm:cxn modelId="{0A6185AA-BF29-43F4-8250-AC0EB9A46164}" type="presParOf" srcId="{EDC651CD-3592-4B78-882C-11D74A632F3E}" destId="{6B310661-A376-4A9B-9378-5D6394BABCA0}" srcOrd="3" destOrd="0" presId="urn:microsoft.com/office/officeart/2005/8/layout/chevron1"/>
    <dgm:cxn modelId="{FD3F2CD1-3843-4CE6-A27C-145D969193D4}" type="presParOf" srcId="{EDC651CD-3592-4B78-882C-11D74A632F3E}" destId="{72CFFCB4-45FF-4ECF-9582-CC221F81D3B0}" srcOrd="4" destOrd="0" presId="urn:microsoft.com/office/officeart/2005/8/layout/chevron1"/>
    <dgm:cxn modelId="{9EFF56E2-3A2B-40FC-A16D-CA76F03634F5}" type="presParOf" srcId="{EDC651CD-3592-4B78-882C-11D74A632F3E}" destId="{04BD5966-E252-4C5B-A714-886659280DE7}" srcOrd="5" destOrd="0" presId="urn:microsoft.com/office/officeart/2005/8/layout/chevron1"/>
    <dgm:cxn modelId="{DFB28FB1-1F9F-407D-806F-53BE85478D25}" type="presParOf" srcId="{EDC651CD-3592-4B78-882C-11D74A632F3E}" destId="{83419C27-7F17-4335-A307-30234FB9F688}" srcOrd="6" destOrd="0" presId="urn:microsoft.com/office/officeart/2005/8/layout/chevron1"/>
    <dgm:cxn modelId="{F0CD4590-A5EC-4C81-AD65-481CC6A9D351}" type="presParOf" srcId="{EDC651CD-3592-4B78-882C-11D74A632F3E}" destId="{1AE8E1A1-DBC8-43FA-B7FA-ACEE12AD1BE8}" srcOrd="7" destOrd="0" presId="urn:microsoft.com/office/officeart/2005/8/layout/chevron1"/>
    <dgm:cxn modelId="{22D43988-2241-4311-8440-18879FD034D5}" type="presParOf" srcId="{EDC651CD-3592-4B78-882C-11D74A632F3E}" destId="{A044DC60-729A-45B5-9FB8-788171E48237}" srcOrd="8" destOrd="0" presId="urn:microsoft.com/office/officeart/2005/8/layout/chevron1"/>
    <dgm:cxn modelId="{87E87E73-555E-43E3-AEE4-712D0395C543}" type="presParOf" srcId="{EDC651CD-3592-4B78-882C-11D74A632F3E}" destId="{CBD7A0F7-9A72-40A3-BF86-DE355F5F1AD4}" srcOrd="9" destOrd="0" presId="urn:microsoft.com/office/officeart/2005/8/layout/chevron1"/>
    <dgm:cxn modelId="{79D60392-9E08-4070-9233-FEF3632FCDF6}" type="presParOf" srcId="{EDC651CD-3592-4B78-882C-11D74A632F3E}" destId="{5E90106A-FF80-4B3D-9006-F5DC438B031B}" srcOrd="10" destOrd="0" presId="urn:microsoft.com/office/officeart/2005/8/layout/chevron1"/>
    <dgm:cxn modelId="{109B6849-8F92-433B-BAD8-D7602A3B2F43}" type="presParOf" srcId="{EDC651CD-3592-4B78-882C-11D74A632F3E}" destId="{19A0499E-5B76-40BF-A93E-DECC79E7423D}" srcOrd="11" destOrd="0" presId="urn:microsoft.com/office/officeart/2005/8/layout/chevron1"/>
    <dgm:cxn modelId="{5FBD4D43-EAB1-4B16-8A35-686963B3C3DE}" type="presParOf" srcId="{EDC651CD-3592-4B78-882C-11D74A632F3E}" destId="{6CC894A4-A0C2-43EE-95B7-A8360BEB8DB3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compléments</a:t>
          </a:r>
        </a:p>
      </dsp:txBody>
      <dsp:txXfrm>
        <a:off x="9564272" y="180346"/>
        <a:ext cx="1024743" cy="68316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1">
          <a:gsLst>
            <a:gs pos="0">
              <a:schemeClr val="accent2">
                <a:shade val="85000"/>
                <a:satMod val="130000"/>
              </a:schemeClr>
            </a:gs>
            <a:gs pos="34000">
              <a:schemeClr val="accent2">
                <a:shade val="87000"/>
                <a:satMod val="125000"/>
              </a:schemeClr>
            </a:gs>
            <a:gs pos="70000">
              <a:schemeClr val="accent2">
                <a:tint val="100000"/>
                <a:shade val="90000"/>
                <a:satMod val="130000"/>
              </a:schemeClr>
            </a:gs>
            <a:gs pos="100000">
              <a:schemeClr val="accent2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compléments</a:t>
          </a:r>
        </a:p>
      </dsp:txBody>
      <dsp:txXfrm>
        <a:off x="9564272" y="180346"/>
        <a:ext cx="1024743" cy="6831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11250264"/>
                <a:satOff val="-16880"/>
                <a:lumOff val="-2745"/>
                <a:alphaOff val="0"/>
                <a:tint val="50000"/>
                <a:satMod val="300000"/>
              </a:srgbClr>
            </a:gs>
            <a:gs pos="35000">
              <a:srgbClr val="9BBB59">
                <a:hueOff val="11250264"/>
                <a:satOff val="-16880"/>
                <a:lumOff val="-2745"/>
                <a:alphaOff val="0"/>
                <a:tint val="37000"/>
                <a:satMod val="300000"/>
              </a:srgbClr>
            </a:gs>
            <a:gs pos="100000">
              <a:srgbClr val="9BBB59">
                <a:hueOff val="11250264"/>
                <a:satOff val="-16880"/>
                <a:lumOff val="-2745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563C9E-A691-4411-B299-66FF2167A56B}">
      <dsp:nvSpPr>
        <dsp:cNvPr id="0" name=""/>
        <dsp:cNvSpPr/>
      </dsp:nvSpPr>
      <dsp:spPr>
        <a:xfrm>
          <a:off x="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Ouverture du dossier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341581" y="180346"/>
        <a:ext cx="1024743" cy="683162"/>
      </dsp:txXfrm>
    </dsp:sp>
    <dsp:sp modelId="{15BEBAFC-DD9C-4A82-8836-12D14BD69B7D}">
      <dsp:nvSpPr>
        <dsp:cNvPr id="0" name=""/>
        <dsp:cNvSpPr/>
      </dsp:nvSpPr>
      <dsp:spPr>
        <a:xfrm>
          <a:off x="153711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0"/>
                <a:satOff val="0"/>
                <a:lumOff val="0"/>
                <a:alphaOff val="0"/>
                <a:tint val="50000"/>
                <a:satMod val="300000"/>
              </a:srgbClr>
            </a:gs>
            <a:gs pos="35000">
              <a:srgbClr val="9BBB59">
                <a:hueOff val="0"/>
                <a:satOff val="0"/>
                <a:lumOff val="0"/>
                <a:alphaOff val="0"/>
                <a:tint val="37000"/>
                <a:satMod val="300000"/>
              </a:srgbClr>
            </a:gs>
            <a:gs pos="100000">
              <a:srgbClr val="9BBB59">
                <a:hueOff val="0"/>
                <a:satOff val="0"/>
                <a:lumOff val="0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Préparation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1878696" y="180346"/>
        <a:ext cx="1024743" cy="683162"/>
      </dsp:txXfrm>
    </dsp:sp>
    <dsp:sp modelId="{72CFFCB4-45FF-4ECF-9582-CC221F81D3B0}">
      <dsp:nvSpPr>
        <dsp:cNvPr id="0" name=""/>
        <dsp:cNvSpPr/>
      </dsp:nvSpPr>
      <dsp:spPr>
        <a:xfrm>
          <a:off x="307423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2250053"/>
                <a:satOff val="-3376"/>
                <a:lumOff val="-549"/>
                <a:alphaOff val="0"/>
                <a:tint val="50000"/>
                <a:satMod val="300000"/>
              </a:srgbClr>
            </a:gs>
            <a:gs pos="35000">
              <a:srgbClr val="9BBB59">
                <a:hueOff val="2250053"/>
                <a:satOff val="-3376"/>
                <a:lumOff val="-549"/>
                <a:alphaOff val="0"/>
                <a:tint val="37000"/>
                <a:satMod val="300000"/>
              </a:srgbClr>
            </a:gs>
            <a:gs pos="100000">
              <a:srgbClr val="9BBB59">
                <a:hueOff val="2250053"/>
                <a:satOff val="-3376"/>
                <a:lumOff val="-549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Levé</a:t>
          </a:r>
        </a:p>
      </dsp:txBody>
      <dsp:txXfrm>
        <a:off x="3415811" y="180346"/>
        <a:ext cx="1024743" cy="683162"/>
      </dsp:txXfrm>
    </dsp:sp>
    <dsp:sp modelId="{83419C27-7F17-4335-A307-30234FB9F688}">
      <dsp:nvSpPr>
        <dsp:cNvPr id="0" name=""/>
        <dsp:cNvSpPr/>
      </dsp:nvSpPr>
      <dsp:spPr>
        <a:xfrm>
          <a:off x="4611345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4500106"/>
                <a:satOff val="-6752"/>
                <a:lumOff val="-1098"/>
                <a:alphaOff val="0"/>
                <a:tint val="50000"/>
                <a:satMod val="300000"/>
              </a:srgbClr>
            </a:gs>
            <a:gs pos="35000">
              <a:srgbClr val="9BBB59">
                <a:hueOff val="4500106"/>
                <a:satOff val="-6752"/>
                <a:lumOff val="-1098"/>
                <a:alphaOff val="0"/>
                <a:tint val="37000"/>
                <a:satMod val="300000"/>
              </a:srgbClr>
            </a:gs>
            <a:gs pos="100000">
              <a:srgbClr val="9BBB59">
                <a:hueOff val="4500106"/>
                <a:satOff val="-6752"/>
                <a:lumOff val="-1098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Traitement des données</a:t>
          </a:r>
        </a:p>
      </dsp:txBody>
      <dsp:txXfrm>
        <a:off x="4952926" y="180346"/>
        <a:ext cx="1024743" cy="683162"/>
      </dsp:txXfrm>
    </dsp:sp>
    <dsp:sp modelId="{A044DC60-729A-45B5-9FB8-788171E48237}">
      <dsp:nvSpPr>
        <dsp:cNvPr id="0" name=""/>
        <dsp:cNvSpPr/>
      </dsp:nvSpPr>
      <dsp:spPr>
        <a:xfrm>
          <a:off x="6148460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6750158"/>
                <a:satOff val="-10128"/>
                <a:lumOff val="-1647"/>
                <a:alphaOff val="0"/>
                <a:tint val="50000"/>
                <a:satMod val="300000"/>
              </a:srgbClr>
            </a:gs>
            <a:gs pos="35000">
              <a:srgbClr val="9BBB59">
                <a:hueOff val="6750158"/>
                <a:satOff val="-10128"/>
                <a:lumOff val="-1647"/>
                <a:alphaOff val="0"/>
                <a:tint val="37000"/>
                <a:satMod val="300000"/>
              </a:srgbClr>
            </a:gs>
            <a:gs pos="100000">
              <a:srgbClr val="9BBB59">
                <a:hueOff val="6750158"/>
                <a:satOff val="-10128"/>
                <a:lumOff val="-1647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b="0" i="0" kern="1200" baseline="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Bureau : Préparation du bornage</a:t>
          </a:r>
        </a:p>
      </dsp:txBody>
      <dsp:txXfrm>
        <a:off x="6490041" y="180346"/>
        <a:ext cx="1024743" cy="683162"/>
      </dsp:txXfrm>
    </dsp:sp>
    <dsp:sp modelId="{5E90106A-FF80-4B3D-9006-F5DC438B031B}">
      <dsp:nvSpPr>
        <dsp:cNvPr id="0" name=""/>
        <dsp:cNvSpPr/>
      </dsp:nvSpPr>
      <dsp:spPr>
        <a:xfrm>
          <a:off x="7685576" y="180346"/>
          <a:ext cx="1707905" cy="683162"/>
        </a:xfrm>
        <a:prstGeom prst="chevron">
          <a:avLst/>
        </a:prstGeom>
        <a:gradFill rotWithShape="0">
          <a:gsLst>
            <a:gs pos="0">
              <a:srgbClr val="9BBB59">
                <a:hueOff val="9000211"/>
                <a:satOff val="-13504"/>
                <a:lumOff val="-2196"/>
                <a:alphaOff val="0"/>
                <a:tint val="50000"/>
                <a:satMod val="300000"/>
              </a:srgbClr>
            </a:gs>
            <a:gs pos="35000">
              <a:srgbClr val="9BBB59">
                <a:hueOff val="9000211"/>
                <a:satOff val="-13504"/>
                <a:lumOff val="-2196"/>
                <a:alphaOff val="0"/>
                <a:tint val="37000"/>
                <a:satMod val="300000"/>
              </a:srgbClr>
            </a:gs>
            <a:gs pos="100000">
              <a:srgbClr val="9BBB59">
                <a:hueOff val="9000211"/>
                <a:satOff val="-13504"/>
                <a:lumOff val="-2196"/>
                <a:alphaOff val="0"/>
                <a:tint val="15000"/>
                <a:satMod val="350000"/>
              </a:srgbClr>
            </a:gs>
          </a:gsLst>
          <a:lin ang="16200000" scaled="1"/>
        </a:gradFill>
        <a:ln w="1587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Terrain : bornage</a:t>
          </a:r>
        </a:p>
      </dsp:txBody>
      <dsp:txXfrm>
        <a:off x="8027157" y="180346"/>
        <a:ext cx="1024743" cy="683162"/>
      </dsp:txXfrm>
    </dsp:sp>
    <dsp:sp modelId="{6CC894A4-A0C2-43EE-95B7-A8360BEB8DB3}">
      <dsp:nvSpPr>
        <dsp:cNvPr id="0" name=""/>
        <dsp:cNvSpPr/>
      </dsp:nvSpPr>
      <dsp:spPr>
        <a:xfrm>
          <a:off x="9222691" y="180346"/>
          <a:ext cx="1707905" cy="683162"/>
        </a:xfrm>
        <a:prstGeom prst="chevron">
          <a:avLst/>
        </a:prstGeom>
        <a:gradFill rotWithShape="1">
          <a:gsLst>
            <a:gs pos="0">
              <a:schemeClr val="accent1">
                <a:shade val="85000"/>
                <a:satMod val="130000"/>
              </a:schemeClr>
            </a:gs>
            <a:gs pos="34000">
              <a:schemeClr val="accent1">
                <a:shade val="87000"/>
                <a:satMod val="125000"/>
              </a:schemeClr>
            </a:gs>
            <a:gs pos="70000">
              <a:schemeClr val="accent1">
                <a:tint val="100000"/>
                <a:shade val="90000"/>
                <a:satMod val="130000"/>
              </a:schemeClr>
            </a:gs>
            <a:gs pos="100000">
              <a:schemeClr val="accent1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300" kern="1200" dirty="0" smtClean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Compléments</a:t>
          </a:r>
          <a:endParaRPr lang="fr-FR" sz="1300" kern="1200" dirty="0">
            <a:solidFill>
              <a:sysClr val="windowText" lastClr="000000"/>
            </a:solidFill>
            <a:latin typeface="Calibri"/>
            <a:ea typeface="+mn-ea"/>
            <a:cs typeface="+mn-cs"/>
          </a:endParaRPr>
        </a:p>
      </dsp:txBody>
      <dsp:txXfrm>
        <a:off x="9564272" y="180346"/>
        <a:ext cx="1024743" cy="683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gif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06DB2-8640-4655-9347-86D597F30D4A}" type="datetimeFigureOut">
              <a:rPr lang="fr-FR" smtClean="0"/>
              <a:t>19/11/2017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B97D3-982D-43B3-AC2F-41663D9E683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907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Présentation moi mon parcours, choix de cette formation lycée et entreprise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201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Station libre , recherche de bornes existantes. 2 retrouvées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0809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3 points levés au </a:t>
            </a:r>
            <a:r>
              <a:rPr lang="fr-FR" dirty="0" err="1" smtClean="0"/>
              <a:t>teria</a:t>
            </a:r>
            <a:r>
              <a:rPr lang="fr-FR" dirty="0" smtClean="0"/>
              <a:t>. Dans le village ça ne passait pas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238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Emq</a:t>
            </a:r>
            <a:r>
              <a:rPr lang="fr-FR" dirty="0" smtClean="0"/>
              <a:t> </a:t>
            </a:r>
            <a:r>
              <a:rPr lang="fr-FR" dirty="0" err="1" smtClean="0"/>
              <a:t>ecart</a:t>
            </a:r>
            <a:r>
              <a:rPr lang="fr-FR" dirty="0" smtClean="0"/>
              <a:t> moyen quadratique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7014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Plan au 1:200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8577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discuter pendant la réunion. Plan de remembrement reçu : </a:t>
            </a:r>
            <a:r>
              <a:rPr lang="fr-FR" dirty="0" err="1" smtClean="0"/>
              <a:t>pdf</a:t>
            </a:r>
            <a:r>
              <a:rPr lang="fr-FR" dirty="0" smtClean="0"/>
              <a:t>, non côte. Numérisation de ancien cadastre, cadastre actuel, plan de remembrement. Des parcelles ont bougé alors que exclue</a:t>
            </a:r>
            <a:r>
              <a:rPr lang="fr-FR" baseline="0" dirty="0" smtClean="0"/>
              <a:t> du remembrement</a:t>
            </a:r>
          </a:p>
          <a:p>
            <a:r>
              <a:rPr lang="fr-FR" baseline="0" dirty="0" smtClean="0"/>
              <a:t>Envoi avec accusé de réception pour s’assurer de l adresse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38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1052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St 5 disparue, nouvelle station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3148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réimplantée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57249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Rsu</a:t>
            </a:r>
            <a:r>
              <a:rPr lang="fr-FR" dirty="0" smtClean="0"/>
              <a:t>. Trace de T630 mais on ne sait pas ce qu’elle est devenue lors du remembrement. Alors que zone qui normalement n’est pas remaniée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79888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Recalage </a:t>
            </a:r>
            <a:r>
              <a:rPr lang="fr-FR" dirty="0" err="1" smtClean="0"/>
              <a:t>herlmert</a:t>
            </a:r>
            <a:r>
              <a:rPr lang="fr-FR" baseline="0" dirty="0" smtClean="0"/>
              <a:t> . </a:t>
            </a:r>
            <a:r>
              <a:rPr lang="fr-FR" dirty="0" smtClean="0"/>
              <a:t>En vert plan cadastral non rénové, en violet actuel.</a:t>
            </a:r>
          </a:p>
          <a:p>
            <a:r>
              <a:rPr lang="fr-FR" dirty="0" smtClean="0"/>
              <a:t> T630? </a:t>
            </a:r>
          </a:p>
          <a:p>
            <a:r>
              <a:rPr lang="fr-FR" dirty="0" smtClean="0"/>
              <a:t>Limite avec M. </a:t>
            </a:r>
            <a:r>
              <a:rPr lang="fr-FR" dirty="0" err="1" smtClean="0"/>
              <a:t>Eybord</a:t>
            </a:r>
            <a:r>
              <a:rPr lang="fr-FR" dirty="0" smtClean="0"/>
              <a:t> coudée alors qu’anciennement droite</a:t>
            </a:r>
          </a:p>
          <a:p>
            <a:r>
              <a:rPr lang="fr-FR" dirty="0" err="1" smtClean="0"/>
              <a:t>Limtie</a:t>
            </a:r>
            <a:r>
              <a:rPr lang="fr-FR" dirty="0" smtClean="0"/>
              <a:t> avec la </a:t>
            </a:r>
            <a:r>
              <a:rPr lang="fr-FR" dirty="0" err="1" smtClean="0"/>
              <a:t>comune</a:t>
            </a:r>
            <a:r>
              <a:rPr lang="fr-FR" dirty="0" smtClean="0"/>
              <a:t> : voie communale élargie?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1860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8399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MM Alice </a:t>
            </a:r>
            <a:r>
              <a:rPr lang="fr-FR" dirty="0" err="1" smtClean="0"/>
              <a:t>Borrel</a:t>
            </a:r>
            <a:r>
              <a:rPr lang="fr-FR" dirty="0" smtClean="0"/>
              <a:t> présente, discussion et accord sur la limite H I J K 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7466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Mur existant depuis de nombreuses années et </a:t>
            </a:r>
            <a:r>
              <a:rPr lang="fr-FR" dirty="0" err="1" smtClean="0"/>
              <a:t>coincidant</a:t>
            </a:r>
            <a:r>
              <a:rPr lang="fr-FR" dirty="0" smtClean="0"/>
              <a:t> avec cadastre avant rénovation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886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Limite propriété </a:t>
            </a:r>
            <a:r>
              <a:rPr lang="fr-FR" dirty="0" err="1" smtClean="0"/>
              <a:t>eybord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31083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Alignement de fait. Délaissé du domaine public au droit de la parcelle cadastrée</a:t>
            </a:r>
            <a:r>
              <a:rPr lang="fr-FR" baseline="0" dirty="0" smtClean="0"/>
              <a:t> numérotée ZB 198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68065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Ccl</a:t>
            </a:r>
            <a:r>
              <a:rPr lang="fr-FR" dirty="0" smtClean="0"/>
              <a:t> dossier? </a:t>
            </a:r>
            <a:r>
              <a:rPr lang="fr-FR" dirty="0" err="1" smtClean="0"/>
              <a:t>Qu</a:t>
            </a:r>
            <a:r>
              <a:rPr lang="fr-FR" dirty="0" smtClean="0"/>
              <a:t> est ce que j aurai fait différemment?? Dossier complexe avec de nombreuses </a:t>
            </a:r>
            <a:r>
              <a:rPr lang="fr-FR" dirty="0" err="1" smtClean="0"/>
              <a:t>problematique</a:t>
            </a:r>
            <a:r>
              <a:rPr lang="fr-FR" dirty="0" smtClean="0"/>
              <a:t>. Bornage différent d’une simple application cadastrale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2273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2554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Préciser les ressources utilisées : </a:t>
            </a:r>
            <a:r>
              <a:rPr lang="fr-FR" dirty="0" err="1" smtClean="0"/>
              <a:t>spdc</a:t>
            </a:r>
            <a:r>
              <a:rPr lang="fr-FR" dirty="0" smtClean="0"/>
              <a:t>, </a:t>
            </a:r>
            <a:r>
              <a:rPr lang="fr-FR" dirty="0" err="1" smtClean="0"/>
              <a:t>géofoncier</a:t>
            </a:r>
            <a:r>
              <a:rPr lang="fr-FR" dirty="0" smtClean="0"/>
              <a:t> …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980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Chemin rural créé et borné lors du remembrement. Limites connues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6487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Zone à borner en jaune. Zone déjà bornée en vert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278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Choix des points du levé, pour le bornage angle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bati</a:t>
            </a:r>
            <a:r>
              <a:rPr lang="fr-FR" baseline="0" dirty="0" smtClean="0"/>
              <a:t> etc. vieilles pierres. Pour la topo tout, terrain, végétation..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2037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Cheminement dans ruelle</a:t>
            </a:r>
            <a:r>
              <a:rPr lang="fr-FR" baseline="0" dirty="0" smtClean="0"/>
              <a:t> étroite. Station en antenne pour lever le mur intérieur. Visée sur point double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1931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Sur la voie communale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6206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Côté chemin rural.</a:t>
            </a:r>
            <a:r>
              <a:rPr lang="fr-FR" baseline="0" dirty="0" smtClean="0"/>
              <a:t> Ruelle étroite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B97D3-982D-43B3-AC2F-41663D9E683E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025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09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31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6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15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719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529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701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5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05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080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44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11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7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9.jp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-1069845"/>
            <a:ext cx="10058400" cy="3566160"/>
          </a:xfrm>
        </p:spPr>
        <p:txBody>
          <a:bodyPr/>
          <a:lstStyle/>
          <a:p>
            <a:r>
              <a:rPr lang="fr-FR" dirty="0"/>
              <a:t>Rapport d’activité en milieu professionnel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2781565"/>
            <a:ext cx="10058400" cy="1143000"/>
          </a:xfrm>
        </p:spPr>
        <p:txBody>
          <a:bodyPr/>
          <a:lstStyle/>
          <a:p>
            <a:r>
              <a:rPr lang="fr-FR" dirty="0"/>
              <a:t>Épreuve u.62 – Promotion 2018</a:t>
            </a:r>
          </a:p>
          <a:p>
            <a:r>
              <a:rPr lang="fr-FR" dirty="0"/>
              <a:t>Aurélie </a:t>
            </a:r>
            <a:r>
              <a:rPr lang="fr-FR" dirty="0" err="1"/>
              <a:t>Canale</a:t>
            </a:r>
            <a:endParaRPr lang="fr-FR" dirty="0"/>
          </a:p>
          <a:p>
            <a:endParaRPr lang="fr-FR" dirty="0"/>
          </a:p>
        </p:txBody>
      </p:sp>
      <p:sp>
        <p:nvSpPr>
          <p:cNvPr id="6" name="Sous-titre 2"/>
          <p:cNvSpPr txBox="1">
            <a:spLocks/>
          </p:cNvSpPr>
          <p:nvPr/>
        </p:nvSpPr>
        <p:spPr>
          <a:xfrm>
            <a:off x="1097280" y="4557941"/>
            <a:ext cx="10507952" cy="142083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Unité de formation Auvergne – Rhône-Alpes</a:t>
            </a:r>
          </a:p>
          <a:p>
            <a:r>
              <a:rPr lang="fr-FR" dirty="0" smtClean="0"/>
              <a:t>Cycle de formation 2016-2018</a:t>
            </a:r>
          </a:p>
          <a:p>
            <a:r>
              <a:rPr lang="fr-FR" dirty="0" smtClean="0"/>
              <a:t>Entreprise </a:t>
            </a:r>
            <a:r>
              <a:rPr lang="fr-FR" dirty="0" err="1" smtClean="0"/>
              <a:t>mesur’alpes</a:t>
            </a:r>
            <a:endParaRPr lang="fr-FR" dirty="0" smtClean="0"/>
          </a:p>
          <a:p>
            <a:r>
              <a:rPr lang="fr-FR" dirty="0" smtClean="0"/>
              <a:t>Tuteur entreprise aurélie carlin</a:t>
            </a:r>
          </a:p>
          <a:p>
            <a:r>
              <a:rPr lang="fr-FR" dirty="0" smtClean="0"/>
              <a:t>Tuteur enseignant </a:t>
            </a:r>
            <a:r>
              <a:rPr lang="fr-FR" dirty="0" err="1" smtClean="0"/>
              <a:t>catherine</a:t>
            </a:r>
            <a:r>
              <a:rPr lang="fr-FR" dirty="0" smtClean="0"/>
              <a:t> </a:t>
            </a:r>
            <a:r>
              <a:rPr lang="fr-FR" dirty="0" err="1" smtClean="0"/>
              <a:t>gascoin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6944"/>
          <a:stretch/>
        </p:blipFill>
        <p:spPr>
          <a:xfrm>
            <a:off x="8741664" y="2496315"/>
            <a:ext cx="2414016" cy="37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38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81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90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8741"/>
            <a:ext cx="8091605" cy="455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51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1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42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1539292682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Traitement des </a:t>
            </a:r>
            <a:r>
              <a:rPr lang="fr-FR" dirty="0" smtClean="0"/>
              <a:t>données : calcul et dessin</a:t>
            </a:r>
            <a:endParaRPr lang="fr-FR" dirty="0"/>
          </a:p>
        </p:txBody>
      </p:sp>
      <p:sp>
        <p:nvSpPr>
          <p:cNvPr id="11" name="Espace réservé du contenu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Après compensation : </a:t>
            </a:r>
          </a:p>
          <a:p>
            <a:r>
              <a:rPr lang="fr-FR" dirty="0"/>
              <a:t>Erreur moyenne quadratique générale 0.00387 Gr.</a:t>
            </a:r>
          </a:p>
          <a:p>
            <a:r>
              <a:rPr lang="fr-FR" dirty="0" smtClean="0"/>
              <a:t>Sur les stations et le point double, </a:t>
            </a:r>
            <a:r>
              <a:rPr lang="fr-FR" dirty="0" err="1" smtClean="0"/>
              <a:t>emq</a:t>
            </a:r>
            <a:r>
              <a:rPr lang="fr-FR" dirty="0" smtClean="0"/>
              <a:t> X et Y : maximum 3 mm</a:t>
            </a:r>
          </a:p>
          <a:p>
            <a:r>
              <a:rPr lang="fr-FR" dirty="0" smtClean="0"/>
              <a:t>Résidus sur les observations réduites après compensation : </a:t>
            </a:r>
            <a:endParaRPr lang="fr-FR" dirty="0"/>
          </a:p>
          <a:p>
            <a:r>
              <a:rPr lang="fr-FR" dirty="0"/>
              <a:t>Ecart maximal DIST de SJ.1 1 sur PDT.1000 = 0.010 m.</a:t>
            </a:r>
          </a:p>
          <a:p>
            <a:r>
              <a:rPr lang="fr-FR" dirty="0"/>
              <a:t>Ecart maximal DIST de SJ.2 1 sur PDT.1000 = -0.009 m.</a:t>
            </a:r>
          </a:p>
          <a:p>
            <a:r>
              <a:rPr lang="fr-FR" dirty="0"/>
              <a:t>Ecart maximal ALTI de SJ.1 1 sur SJ.2 = -0.004 m.</a:t>
            </a:r>
          </a:p>
          <a:p>
            <a:endParaRPr lang="fr-FR" dirty="0" smtClean="0"/>
          </a:p>
          <a:p>
            <a:r>
              <a:rPr lang="fr-FR" dirty="0" smtClean="0"/>
              <a:t>Dessin avec AutoCAD - COVADIS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40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ce réservé du contenu 3" descr="G:\AurelieStagiaire\Devoirs\PresentationEntreprise\17-6124\NouvellesImages\topo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904" y="0"/>
            <a:ext cx="4847151" cy="685525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ce réservé du contenu 10"/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Plan au 1:200</a:t>
            </a:r>
          </a:p>
          <a:p>
            <a:r>
              <a:rPr lang="fr-FR" dirty="0"/>
              <a:t>C</a:t>
            </a:r>
            <a:r>
              <a:rPr lang="fr-FR" dirty="0" smtClean="0"/>
              <a:t>oordonnées locales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0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459524151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Géoréférencement</a:t>
            </a:r>
            <a:endParaRPr lang="fr-FR" dirty="0"/>
          </a:p>
        </p:txBody>
      </p:sp>
      <p:sp>
        <p:nvSpPr>
          <p:cNvPr id="11" name="Espace réservé du contenu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 smtClean="0"/>
          </a:p>
          <a:p>
            <a:endParaRPr lang="fr-FR" dirty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568272"/>
              </p:ext>
            </p:extLst>
          </p:nvPr>
        </p:nvGraphicFramePr>
        <p:xfrm>
          <a:off x="2705844" y="1998134"/>
          <a:ext cx="6841272" cy="14969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0318"/>
                <a:gridCol w="1710318"/>
                <a:gridCol w="1710318"/>
                <a:gridCol w="1710318"/>
              </a:tblGrid>
              <a:tr h="374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Matricule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CQ1D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CQ2D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CQ3D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</a:tr>
              <a:tr h="374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309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0.016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0.013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>
                          <a:effectLst/>
                        </a:rPr>
                        <a:t>0.020</a:t>
                      </a:r>
                      <a:endParaRPr lang="fr-FR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</a:tr>
              <a:tr h="374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>
                          <a:effectLst/>
                        </a:rPr>
                        <a:t>S.5</a:t>
                      </a:r>
                      <a:endParaRPr lang="fr-FR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0.017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0.014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0.022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</a:tr>
              <a:tr h="374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S.6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>
                          <a:effectLst/>
                        </a:rPr>
                        <a:t>0.025</a:t>
                      </a:r>
                      <a:endParaRPr lang="fr-FR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0.015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200" kern="150" dirty="0">
                          <a:effectLst/>
                        </a:rPr>
                        <a:t>0.029</a:t>
                      </a:r>
                      <a:endParaRPr lang="fr-FR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7" name="Image 6" descr="G:\AurelieStagiaire\Devoirs\PresentationEntreprise\17-6124\NouvellesImages\Helmert2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21"/>
          <a:stretch/>
        </p:blipFill>
        <p:spPr bwMode="auto">
          <a:xfrm>
            <a:off x="2705844" y="4237682"/>
            <a:ext cx="6841272" cy="17076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Espace réservé du contenu 10"/>
          <p:cNvSpPr txBox="1">
            <a:spLocks/>
          </p:cNvSpPr>
          <p:nvPr/>
        </p:nvSpPr>
        <p:spPr>
          <a:xfrm>
            <a:off x="1249680" y="19981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Recalage de </a:t>
            </a:r>
            <a:r>
              <a:rPr lang="fr-FR" dirty="0" err="1" smtClean="0"/>
              <a:t>Helmert</a:t>
            </a:r>
            <a:r>
              <a:rPr lang="fr-FR" dirty="0" smtClean="0"/>
              <a:t> : EMQ 0.026. Ecart entre 8-32 mm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496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519965709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Préparation du bornage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Aucune limite physique</a:t>
            </a:r>
          </a:p>
          <a:p>
            <a:r>
              <a:rPr lang="fr-FR" dirty="0" smtClean="0"/>
              <a:t>Demande du plan de remembrement auprès de la commune</a:t>
            </a:r>
          </a:p>
          <a:p>
            <a:r>
              <a:rPr lang="fr-FR" dirty="0"/>
              <a:t>Demande d’information auprès des </a:t>
            </a:r>
            <a:r>
              <a:rPr lang="fr-FR" dirty="0" smtClean="0"/>
              <a:t>riverains</a:t>
            </a:r>
          </a:p>
          <a:p>
            <a:r>
              <a:rPr lang="fr-FR" dirty="0" smtClean="0"/>
              <a:t>Envoi des convocations avec accusé de réception</a:t>
            </a:r>
          </a:p>
          <a:p>
            <a:r>
              <a:rPr lang="fr-FR" dirty="0" smtClean="0"/>
              <a:t>Numérisation de cadastres</a:t>
            </a:r>
          </a:p>
          <a:p>
            <a:r>
              <a:rPr lang="fr-FR" dirty="0" smtClean="0"/>
              <a:t>Préparation des points de calage et des points de l’application du parcellaire cadastral</a:t>
            </a:r>
          </a:p>
        </p:txBody>
      </p:sp>
    </p:spTree>
    <p:extLst>
      <p:ext uri="{BB962C8B-B14F-4D97-AF65-F5344CB8AC3E}">
        <p14:creationId xmlns:p14="http://schemas.microsoft.com/office/powerpoint/2010/main" val="38299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43445772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Réunion </a:t>
            </a:r>
            <a:r>
              <a:rPr lang="fr-FR" dirty="0" smtClean="0"/>
              <a:t>de bornage</a:t>
            </a:r>
            <a:endParaRPr lang="fr-FR" dirty="0"/>
          </a:p>
        </p:txBody>
      </p:sp>
      <p:sp>
        <p:nvSpPr>
          <p:cNvPr id="6" name="Espace réservé du contenu 8"/>
          <p:cNvSpPr txBox="1">
            <a:spLocks/>
          </p:cNvSpPr>
          <p:nvPr/>
        </p:nvSpPr>
        <p:spPr>
          <a:xfrm>
            <a:off x="1097280" y="1845734"/>
            <a:ext cx="482092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Présents : M. </a:t>
            </a:r>
            <a:r>
              <a:rPr lang="fr-FR" dirty="0" err="1"/>
              <a:t>Souchal</a:t>
            </a:r>
            <a:r>
              <a:rPr lang="fr-FR" dirty="0"/>
              <a:t>, Commune LES BELLEVILLE, famille de Mme Alice </a:t>
            </a:r>
            <a:r>
              <a:rPr lang="fr-FR" dirty="0" err="1"/>
              <a:t>Borrel</a:t>
            </a:r>
            <a:endParaRPr lang="fr-FR" dirty="0"/>
          </a:p>
          <a:p>
            <a:r>
              <a:rPr lang="fr-FR" dirty="0"/>
              <a:t>Pas de nouvelles de M. Jay et de M. </a:t>
            </a:r>
            <a:r>
              <a:rPr lang="fr-FR" dirty="0" err="1" smtClean="0"/>
              <a:t>Eybord</a:t>
            </a:r>
            <a:endParaRPr lang="fr-FR" dirty="0" smtClean="0"/>
          </a:p>
          <a:p>
            <a:r>
              <a:rPr lang="fr-FR" dirty="0" smtClean="0"/>
              <a:t>Station </a:t>
            </a:r>
            <a:r>
              <a:rPr lang="fr-FR" dirty="0"/>
              <a:t>5 disparue, nouvelle </a:t>
            </a:r>
            <a:r>
              <a:rPr lang="fr-FR" dirty="0" smtClean="0"/>
              <a:t>station</a:t>
            </a:r>
          </a:p>
          <a:p>
            <a:endParaRPr lang="fr-FR" dirty="0" smtClean="0"/>
          </a:p>
          <a:p>
            <a:pPr marL="0" indent="0">
              <a:buNone/>
            </a:pPr>
            <a:r>
              <a:rPr lang="fr-FR" dirty="0"/>
              <a:t> </a:t>
            </a:r>
            <a:r>
              <a:rPr lang="fr-FR" dirty="0" smtClean="0"/>
              <a:t> Après débat contradictoire : </a:t>
            </a:r>
            <a:endParaRPr lang="fr-FR" dirty="0"/>
          </a:p>
          <a:p>
            <a:r>
              <a:rPr lang="fr-FR" dirty="0"/>
              <a:t>Matérialisation de la limite avec M. </a:t>
            </a:r>
            <a:r>
              <a:rPr lang="fr-FR" dirty="0" err="1"/>
              <a:t>Souchal</a:t>
            </a:r>
            <a:r>
              <a:rPr lang="fr-FR" dirty="0"/>
              <a:t>, et </a:t>
            </a:r>
            <a:r>
              <a:rPr lang="fr-FR" dirty="0" err="1"/>
              <a:t>rematérialisation</a:t>
            </a:r>
            <a:r>
              <a:rPr lang="fr-FR" dirty="0"/>
              <a:t> de la limite avec M. </a:t>
            </a:r>
            <a:r>
              <a:rPr lang="fr-FR" dirty="0" smtClean="0"/>
              <a:t>Jay</a:t>
            </a:r>
          </a:p>
          <a:p>
            <a:r>
              <a:rPr lang="fr-FR" dirty="0" smtClean="0"/>
              <a:t>Discussion avec la commune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011981"/>
            <a:ext cx="5900212" cy="417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4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Introduction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Apprentissage chez </a:t>
            </a:r>
            <a:r>
              <a:rPr lang="fr-FR" dirty="0" err="1" smtClean="0"/>
              <a:t>Mesur’ALPES</a:t>
            </a:r>
            <a:endParaRPr lang="fr-FR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Présentation du dossier technique et foncier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Conclusions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130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8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78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711776079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Compléments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1097280" y="1845734"/>
            <a:ext cx="4084320" cy="4023360"/>
          </a:xfrm>
        </p:spPr>
        <p:txBody>
          <a:bodyPr/>
          <a:lstStyle/>
          <a:p>
            <a:r>
              <a:rPr lang="fr-FR" dirty="0" smtClean="0"/>
              <a:t>Comparaison ancien et nouveau cadastre</a:t>
            </a:r>
          </a:p>
          <a:p>
            <a:r>
              <a:rPr lang="fr-FR" dirty="0" smtClean="0"/>
              <a:t>Demande de RSU</a:t>
            </a:r>
          </a:p>
          <a:p>
            <a:r>
              <a:rPr lang="fr-FR" dirty="0" smtClean="0"/>
              <a:t>Recherche des héritiers de M. Jay et M. </a:t>
            </a:r>
            <a:r>
              <a:rPr lang="fr-FR" dirty="0" err="1" smtClean="0"/>
              <a:t>Eybord</a:t>
            </a:r>
            <a:endParaRPr lang="fr-FR" dirty="0" smtClean="0"/>
          </a:p>
          <a:p>
            <a:r>
              <a:rPr lang="fr-FR" dirty="0" smtClean="0"/>
              <a:t>Seconde réunion de bornage : avec Mme Alice </a:t>
            </a:r>
            <a:r>
              <a:rPr lang="fr-FR" dirty="0" err="1" smtClean="0"/>
              <a:t>Borrel</a:t>
            </a:r>
            <a:r>
              <a:rPr lang="fr-FR" dirty="0" smtClean="0"/>
              <a:t> ainsi que la commune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855" y="1011981"/>
            <a:ext cx="6656649" cy="470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1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E:\AurelieStagiaire\Devoirs\PresentationEntreprise\17-6124\doc\PlanNonRenoveZone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8" r="34069"/>
          <a:stretch/>
        </p:blipFill>
        <p:spPr bwMode="auto">
          <a:xfrm>
            <a:off x="875664" y="277012"/>
            <a:ext cx="5040000" cy="40481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Image 2" descr="E:\AurelieStagiaire\Devoirs\PresentationEntreprise\17-6124\doc\planRemembrementZon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446" y="277012"/>
            <a:ext cx="5040000" cy="453548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ce réservé du contenu 8"/>
          <p:cNvSpPr txBox="1">
            <a:spLocks/>
          </p:cNvSpPr>
          <p:nvPr/>
        </p:nvSpPr>
        <p:spPr>
          <a:xfrm>
            <a:off x="1097280" y="5029200"/>
            <a:ext cx="10058400" cy="839894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Ancien cadastre et plan de remembrement</a:t>
            </a:r>
          </a:p>
          <a:p>
            <a:r>
              <a:rPr lang="fr-FR" dirty="0" smtClean="0"/>
              <a:t>Parcelle T630 ? Limite avec M. </a:t>
            </a:r>
            <a:r>
              <a:rPr lang="fr-FR" dirty="0" err="1" smtClean="0"/>
              <a:t>Eybord</a:t>
            </a:r>
            <a:r>
              <a:rPr lang="fr-FR" dirty="0" smtClean="0"/>
              <a:t> coudée? </a:t>
            </a:r>
          </a:p>
        </p:txBody>
      </p:sp>
    </p:spTree>
    <p:extLst>
      <p:ext uri="{BB962C8B-B14F-4D97-AF65-F5344CB8AC3E}">
        <p14:creationId xmlns:p14="http://schemas.microsoft.com/office/powerpoint/2010/main" val="10593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219" y="0"/>
            <a:ext cx="9702062" cy="6858000"/>
          </a:xfrm>
          <a:prstGeom prst="rect">
            <a:avLst/>
          </a:prstGeom>
        </p:spPr>
      </p:pic>
      <p:sp>
        <p:nvSpPr>
          <p:cNvPr id="3" name="Espace réservé du contenu 8"/>
          <p:cNvSpPr txBox="1">
            <a:spLocks/>
          </p:cNvSpPr>
          <p:nvPr/>
        </p:nvSpPr>
        <p:spPr>
          <a:xfrm>
            <a:off x="7099669" y="0"/>
            <a:ext cx="4012831" cy="73660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En vert plan cadastral non rénové, en violet plan cadastral actuel</a:t>
            </a:r>
          </a:p>
        </p:txBody>
      </p:sp>
    </p:spTree>
    <p:extLst>
      <p:ext uri="{BB962C8B-B14F-4D97-AF65-F5344CB8AC3E}">
        <p14:creationId xmlns:p14="http://schemas.microsoft.com/office/powerpoint/2010/main" val="156145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5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711776079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29655"/>
          </a:xfrm>
        </p:spPr>
        <p:txBody>
          <a:bodyPr>
            <a:normAutofit/>
          </a:bodyPr>
          <a:lstStyle/>
          <a:p>
            <a:r>
              <a:rPr lang="fr-FR" dirty="0" smtClean="0"/>
              <a:t>Compléments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1097280" y="1845734"/>
            <a:ext cx="3516923" cy="4023360"/>
          </a:xfrm>
        </p:spPr>
        <p:txBody>
          <a:bodyPr/>
          <a:lstStyle/>
          <a:p>
            <a:r>
              <a:rPr lang="fr-FR" dirty="0"/>
              <a:t>Limite domaine </a:t>
            </a:r>
            <a:r>
              <a:rPr lang="fr-FR" dirty="0" smtClean="0"/>
              <a:t>public :</a:t>
            </a:r>
          </a:p>
          <a:p>
            <a:r>
              <a:rPr lang="fr-FR" dirty="0" smtClean="0"/>
              <a:t>Mur pierres sèches</a:t>
            </a:r>
          </a:p>
          <a:p>
            <a:r>
              <a:rPr lang="fr-FR" dirty="0" smtClean="0"/>
              <a:t>Borne incendie</a:t>
            </a:r>
          </a:p>
          <a:p>
            <a:r>
              <a:rPr lang="fr-FR" dirty="0" smtClean="0"/>
              <a:t>Différences cadastre avant et après rénovation</a:t>
            </a:r>
          </a:p>
          <a:p>
            <a:r>
              <a:rPr lang="fr-FR" dirty="0" smtClean="0"/>
              <a:t>Alignement de fait vs parcellaire cadastral</a:t>
            </a:r>
          </a:p>
          <a:p>
            <a:endParaRPr lang="fr-FR" dirty="0" smtClean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253" y="1336431"/>
            <a:ext cx="7095744" cy="399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52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3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711776079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Compléments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>
          <a:xfrm>
            <a:off x="1097280" y="4298285"/>
            <a:ext cx="10058400" cy="1570808"/>
          </a:xfrm>
        </p:spPr>
        <p:txBody>
          <a:bodyPr/>
          <a:lstStyle/>
          <a:p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3" t="67937" r="12347"/>
          <a:stretch/>
        </p:blipFill>
        <p:spPr>
          <a:xfrm>
            <a:off x="-354149" y="1737360"/>
            <a:ext cx="12546149" cy="40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56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Conclusions du dossier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Réunion publique concernant l’alignement avec la Commune</a:t>
            </a:r>
          </a:p>
          <a:p>
            <a:r>
              <a:rPr lang="fr-FR" dirty="0" smtClean="0"/>
              <a:t>PV de carence concernant la limite avec M. </a:t>
            </a:r>
            <a:r>
              <a:rPr lang="fr-FR" dirty="0" err="1" smtClean="0"/>
              <a:t>Eybord</a:t>
            </a:r>
            <a:endParaRPr lang="fr-FR" dirty="0" smtClean="0"/>
          </a:p>
          <a:p>
            <a:r>
              <a:rPr lang="fr-FR" dirty="0" smtClean="0"/>
              <a:t>Envoi du plan de bornage ainsi que du PV de bornage aux clients</a:t>
            </a:r>
          </a:p>
          <a:p>
            <a:r>
              <a:rPr lang="fr-FR" dirty="0" smtClean="0"/>
              <a:t>Enregistrement sur le site </a:t>
            </a:r>
            <a:r>
              <a:rPr lang="fr-FR" dirty="0" err="1" smtClean="0"/>
              <a:t>Géofoncier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Dossier complexe avec de nombreuses problématiques</a:t>
            </a:r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414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endParaRPr lang="fr-FR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Réorientation professionnelle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Formation BTS MGTMN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Lycée professionnel Le </a:t>
            </a:r>
            <a:r>
              <a:rPr lang="fr-FR" dirty="0" err="1" smtClean="0"/>
              <a:t>Nivolet</a:t>
            </a:r>
            <a:endParaRPr lang="fr-FR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Entreprise </a:t>
            </a:r>
            <a:r>
              <a:rPr lang="fr-FR" dirty="0" err="1" smtClean="0"/>
              <a:t>Mesur’ALPES</a:t>
            </a:r>
            <a:endParaRPr lang="fr-FR" dirty="0" smtClean="0"/>
          </a:p>
          <a:p>
            <a:pPr>
              <a:buFont typeface="Wingdings" panose="05000000000000000000" pitchFamily="2" charset="2"/>
              <a:buChar char="q"/>
            </a:pPr>
            <a:endParaRPr lang="fr-FR" dirty="0" smtClean="0"/>
          </a:p>
          <a:p>
            <a:pPr>
              <a:buFont typeface="Wingdings" panose="05000000000000000000" pitchFamily="2" charset="2"/>
              <a:buChar char="§"/>
            </a:pP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9" y="4542874"/>
            <a:ext cx="3505200" cy="1524000"/>
          </a:xfrm>
          <a:prstGeom prst="rect">
            <a:avLst/>
          </a:prstGeom>
          <a:noFill/>
        </p:spPr>
      </p:pic>
      <p:pic>
        <p:nvPicPr>
          <p:cNvPr id="7" name="Imag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13"/>
          <a:stretch/>
        </p:blipFill>
        <p:spPr bwMode="auto">
          <a:xfrm>
            <a:off x="5261083" y="4683553"/>
            <a:ext cx="1730794" cy="1522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920" y="3564156"/>
            <a:ext cx="3413760" cy="25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7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Deux années enrichissantes et variées</a:t>
            </a:r>
          </a:p>
          <a:p>
            <a:r>
              <a:rPr lang="fr-FR" dirty="0" smtClean="0"/>
              <a:t>Confortée dans mon choix d’orientation</a:t>
            </a:r>
          </a:p>
          <a:p>
            <a:r>
              <a:rPr lang="fr-FR" dirty="0" smtClean="0"/>
              <a:t>Envie d’aller plus loin et de découvrir/approfondir de nouvelles technologies</a:t>
            </a:r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001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68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74777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613256340"/>
              </p:ext>
            </p:extLst>
          </p:nvPr>
        </p:nvGraphicFramePr>
        <p:xfrm>
          <a:off x="675248" y="0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Espace réservé du contenu 2"/>
          <p:cNvSpPr txBox="1">
            <a:spLocks/>
          </p:cNvSpPr>
          <p:nvPr/>
        </p:nvSpPr>
        <p:spPr>
          <a:xfrm>
            <a:off x="1097280" y="1097280"/>
            <a:ext cx="10058400" cy="4771814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mtClean="0"/>
              <a:t>Client : M. JC Borrel</a:t>
            </a:r>
          </a:p>
          <a:p>
            <a:r>
              <a:rPr lang="fr-FR" smtClean="0"/>
              <a:t>Demande :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mtClean="0"/>
              <a:t>plan topographique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smtClean="0"/>
              <a:t>bornage des parcelles section ZB n° 147, 148, 149 et 198, commune Les Belleville, lieu-dit « Le Châtelard »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57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1417471781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87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878843056"/>
              </p:ext>
            </p:extLst>
          </p:nvPr>
        </p:nvGraphicFramePr>
        <p:xfrm>
          <a:off x="675248" y="0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582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Apprentissage chez </a:t>
            </a:r>
            <a:r>
              <a:rPr lang="fr-FR" dirty="0" err="1" smtClean="0"/>
              <a:t>Mesur’ALPES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Une entreprise dynamique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Implantée en Savoie mais missions en France et à l’étranger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Spécialisée dans les travaux en montagne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Du matériel varié (stations totales, scanner 3D, GNSS </a:t>
            </a:r>
            <a:r>
              <a:rPr lang="fr-FR" dirty="0" err="1" smtClean="0"/>
              <a:t>Teria</a:t>
            </a:r>
            <a:r>
              <a:rPr lang="fr-FR" dirty="0" smtClean="0"/>
              <a:t>…)</a:t>
            </a:r>
          </a:p>
          <a:p>
            <a:pPr>
              <a:buFont typeface="Wingdings" panose="05000000000000000000" pitchFamily="2" charset="2"/>
              <a:buChar char="q"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Mon rôle :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Bureau : dessin sous AutoCAD – COVADIS, tâches administratives, </a:t>
            </a:r>
          </a:p>
          <a:p>
            <a:pPr marL="0" indent="0">
              <a:buNone/>
            </a:pPr>
            <a:r>
              <a:rPr lang="fr-FR" dirty="0" smtClean="0"/>
              <a:t>développement informatique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fr-FR" dirty="0" smtClean="0"/>
              <a:t>Terrain : sécurité, manipulation des appareils, contrôle</a:t>
            </a:r>
          </a:p>
          <a:p>
            <a:pPr>
              <a:buFont typeface="Wingdings" panose="05000000000000000000" pitchFamily="2" charset="2"/>
              <a:buChar char="q"/>
            </a:pPr>
            <a:endParaRPr lang="fr-FR" dirty="0" smtClean="0"/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" b="11910"/>
          <a:stretch/>
        </p:blipFill>
        <p:spPr>
          <a:xfrm>
            <a:off x="8990427" y="1845734"/>
            <a:ext cx="2852928" cy="416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5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Dossier technique et foncier : 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Client : M. JC </a:t>
            </a:r>
            <a:r>
              <a:rPr lang="fr-FR" dirty="0" err="1" smtClean="0"/>
              <a:t>Borrel</a:t>
            </a:r>
            <a:endParaRPr lang="fr-FR" dirty="0" smtClean="0"/>
          </a:p>
          <a:p>
            <a:r>
              <a:rPr lang="fr-FR" dirty="0" smtClean="0"/>
              <a:t>Demande :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plan topographique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fr-FR" dirty="0" smtClean="0"/>
              <a:t>bornage des parcelles section ZB n° 147, 148, 149 et 198, commune Les Belleville, lieu-dit « Le Châtelard »</a:t>
            </a:r>
          </a:p>
          <a:p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999787670"/>
              </p:ext>
            </p:extLst>
          </p:nvPr>
        </p:nvGraphicFramePr>
        <p:xfrm>
          <a:off x="661181" y="4388196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648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951406036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Situation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Centre d’un vieux village</a:t>
            </a:r>
          </a:p>
          <a:p>
            <a:r>
              <a:rPr lang="fr-FR" dirty="0" smtClean="0"/>
              <a:t>Zone remembrée en 1969</a:t>
            </a:r>
          </a:p>
          <a:p>
            <a:r>
              <a:rPr lang="fr-FR" dirty="0" smtClean="0"/>
              <a:t>Zone à lever : environ 50 x 70 m soit 3500 m²</a:t>
            </a:r>
          </a:p>
          <a:p>
            <a:endParaRPr lang="fr-FR" dirty="0"/>
          </a:p>
          <a:p>
            <a:r>
              <a:rPr lang="fr-FR" dirty="0" smtClean="0"/>
              <a:t>Consultation :</a:t>
            </a:r>
          </a:p>
          <a:p>
            <a:r>
              <a:rPr lang="fr-FR" dirty="0" smtClean="0"/>
              <a:t>SPDC via </a:t>
            </a:r>
            <a:r>
              <a:rPr lang="fr-FR" dirty="0" err="1" smtClean="0"/>
              <a:t>Cogeo</a:t>
            </a:r>
            <a:endParaRPr lang="fr-FR" dirty="0" smtClean="0"/>
          </a:p>
          <a:p>
            <a:r>
              <a:rPr lang="fr-FR" dirty="0" err="1" smtClean="0"/>
              <a:t>Géofoncier</a:t>
            </a:r>
            <a:r>
              <a:rPr lang="fr-FR" dirty="0" smtClean="0"/>
              <a:t> : bornage d’une parcelle voisine</a:t>
            </a:r>
          </a:p>
          <a:p>
            <a:r>
              <a:rPr lang="fr-FR" dirty="0" smtClean="0"/>
              <a:t>Cadastre</a:t>
            </a:r>
          </a:p>
          <a:p>
            <a:r>
              <a:rPr lang="fr-FR" dirty="0" smtClean="0"/>
              <a:t>Ancien cadastre</a:t>
            </a:r>
          </a:p>
          <a:p>
            <a:endParaRPr lang="fr-FR" dirty="0" smtClean="0"/>
          </a:p>
          <a:p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8"/>
          <a:srcRect l="36587" t="18045" r="25780" b="14099"/>
          <a:stretch/>
        </p:blipFill>
        <p:spPr>
          <a:xfrm>
            <a:off x="6415549" y="773300"/>
            <a:ext cx="4896466" cy="496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82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1316152705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ag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83293"/>
            <a:ext cx="5116993" cy="428798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8"/>
          <a:stretch/>
        </p:blipFill>
        <p:spPr>
          <a:xfrm rot="5400000">
            <a:off x="914038" y="533213"/>
            <a:ext cx="4308527" cy="3567600"/>
          </a:xfrm>
          <a:prstGeom prst="rect">
            <a:avLst/>
          </a:prstGeom>
        </p:spPr>
      </p:pic>
      <p:sp>
        <p:nvSpPr>
          <p:cNvPr id="10" name="Espace réservé du contenu 8"/>
          <p:cNvSpPr txBox="1">
            <a:spLocks/>
          </p:cNvSpPr>
          <p:nvPr/>
        </p:nvSpPr>
        <p:spPr>
          <a:xfrm>
            <a:off x="1097280" y="4686300"/>
            <a:ext cx="10058400" cy="108431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Ancien cadastre et nouveau cadastre</a:t>
            </a:r>
          </a:p>
          <a:p>
            <a:r>
              <a:rPr lang="fr-FR" dirty="0" smtClean="0"/>
              <a:t>Parcelle </a:t>
            </a:r>
            <a:r>
              <a:rPr lang="fr-FR" dirty="0" smtClean="0"/>
              <a:t>147 dans la zone remembrée (</a:t>
            </a:r>
            <a:r>
              <a:rPr lang="fr-FR" dirty="0" smtClean="0"/>
              <a:t>chemin rural </a:t>
            </a:r>
            <a:r>
              <a:rPr lang="fr-FR" dirty="0" smtClean="0"/>
              <a:t>créé à ce moment là)</a:t>
            </a:r>
          </a:p>
          <a:p>
            <a:r>
              <a:rPr lang="fr-FR" dirty="0" smtClean="0"/>
              <a:t>Parcelle 148, 149, 198 : zone non remembrée mais renumérotation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069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44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5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59019786"/>
              </p:ext>
            </p:extLst>
          </p:nvPr>
        </p:nvGraphicFramePr>
        <p:xfrm>
          <a:off x="675248" y="5824024"/>
          <a:ext cx="10930597" cy="1043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Levé</a:t>
            </a:r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Sécurité adaptée à la situation</a:t>
            </a:r>
          </a:p>
          <a:p>
            <a:r>
              <a:rPr lang="fr-FR" dirty="0" smtClean="0"/>
              <a:t>Travail en équipe</a:t>
            </a:r>
          </a:p>
          <a:p>
            <a:r>
              <a:rPr lang="fr-FR" dirty="0" smtClean="0"/>
              <a:t>Station totale </a:t>
            </a:r>
            <a:r>
              <a:rPr lang="fr-FR" dirty="0" err="1" smtClean="0"/>
              <a:t>Leica</a:t>
            </a:r>
            <a:endParaRPr lang="fr-FR" dirty="0" smtClean="0"/>
          </a:p>
          <a:p>
            <a:r>
              <a:rPr lang="fr-FR" dirty="0" smtClean="0"/>
              <a:t>Points chargés de l’ancien bornage</a:t>
            </a:r>
            <a:endParaRPr lang="fr-FR" dirty="0" smtClean="0"/>
          </a:p>
          <a:p>
            <a:r>
              <a:rPr lang="fr-FR" dirty="0" smtClean="0"/>
              <a:t>Mise en place d’un cheminement polygonal avec stations pérennes</a:t>
            </a:r>
          </a:p>
          <a:p>
            <a:r>
              <a:rPr lang="fr-FR" dirty="0" smtClean="0"/>
              <a:t>Une station en antenne</a:t>
            </a:r>
          </a:p>
          <a:p>
            <a:r>
              <a:rPr lang="fr-FR" dirty="0" smtClean="0"/>
              <a:t>Levé topographique + levé de calage pour plan au 1:200, coordonnées locales</a:t>
            </a:r>
          </a:p>
          <a:p>
            <a:r>
              <a:rPr lang="fr-FR" dirty="0" smtClean="0"/>
              <a:t>Station libre</a:t>
            </a:r>
          </a:p>
          <a:p>
            <a:r>
              <a:rPr lang="fr-FR" dirty="0" smtClean="0"/>
              <a:t>Levé TERIA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189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étrospective">
  <a:themeElements>
    <a:clrScheme name="Rétrospective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286</TotalTime>
  <Words>1310</Words>
  <Application>Microsoft Office PowerPoint</Application>
  <PresentationFormat>Grand écran</PresentationFormat>
  <Paragraphs>285</Paragraphs>
  <Slides>35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4" baseType="lpstr">
      <vt:lpstr>SimSun</vt:lpstr>
      <vt:lpstr>Arial</vt:lpstr>
      <vt:lpstr>Calibri</vt:lpstr>
      <vt:lpstr>Calibri Light</vt:lpstr>
      <vt:lpstr>Mangal</vt:lpstr>
      <vt:lpstr>Times New Roman</vt:lpstr>
      <vt:lpstr>Wingdings</vt:lpstr>
      <vt:lpstr>Wingdings 2</vt:lpstr>
      <vt:lpstr>Rétrospective</vt:lpstr>
      <vt:lpstr>Rapport d’activité en milieu professionnel</vt:lpstr>
      <vt:lpstr>PLAN</vt:lpstr>
      <vt:lpstr>Introduction</vt:lpstr>
      <vt:lpstr>Apprentissage chez Mesur’ALPES </vt:lpstr>
      <vt:lpstr>Dossier technique et foncier : Présentation</vt:lpstr>
      <vt:lpstr>Situation</vt:lpstr>
      <vt:lpstr>Présentation PowerPoint</vt:lpstr>
      <vt:lpstr>Présentation PowerPoint</vt:lpstr>
      <vt:lpstr>Levé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Traitement des données : calcul et dessin</vt:lpstr>
      <vt:lpstr>Présentation PowerPoint</vt:lpstr>
      <vt:lpstr>Géoréférencement</vt:lpstr>
      <vt:lpstr>Préparation du bornage</vt:lpstr>
      <vt:lpstr>Réunion de bornage</vt:lpstr>
      <vt:lpstr>Présentation PowerPoint</vt:lpstr>
      <vt:lpstr>Présentation PowerPoint</vt:lpstr>
      <vt:lpstr>Compléments</vt:lpstr>
      <vt:lpstr>Présentation PowerPoint</vt:lpstr>
      <vt:lpstr>Présentation PowerPoint</vt:lpstr>
      <vt:lpstr>Présentation PowerPoint</vt:lpstr>
      <vt:lpstr>Compléments</vt:lpstr>
      <vt:lpstr>Présentation PowerPoint</vt:lpstr>
      <vt:lpstr>Compléments</vt:lpstr>
      <vt:lpstr>Conclusions du dossier</vt:lpstr>
      <vt:lpstr>Conclusions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Rapport d’activité en milieu professionnel</dc:title>
  <dc:creator>Totoro</dc:creator>
  <cp:lastModifiedBy>Totoro</cp:lastModifiedBy>
  <cp:revision>32</cp:revision>
  <dcterms:created xsi:type="dcterms:W3CDTF">2017-10-11T07:34:17Z</dcterms:created>
  <dcterms:modified xsi:type="dcterms:W3CDTF">2017-11-19T12:04:18Z</dcterms:modified>
</cp:coreProperties>
</file>

<file path=docProps/thumbnail.jpeg>
</file>